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BeeZee" panose="020B0604020202020204" charset="0"/>
      <p:regular r:id="rId11"/>
    </p:embeddedFont>
    <p:embeddedFont>
      <p:font typeface="Atkinson Hyperlegible" panose="020B0604020202020204" charset="0"/>
      <p:regular r:id="rId12"/>
    </p:embeddedFont>
    <p:embeddedFont>
      <p:font typeface="Atkinson Hyperlegible Bold" panose="020B0604020202020204" charset="0"/>
      <p:regular r:id="rId13"/>
    </p:embeddedFont>
    <p:embeddedFont>
      <p:font typeface="Bernoru SemiCondensed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nva Sans Bold Italics" panose="020B0604020202020204" charset="0"/>
      <p:regular r:id="rId19"/>
    </p:embeddedFont>
    <p:embeddedFont>
      <p:font typeface="Comic Sans" panose="020B0604020202020204" charset="0"/>
      <p:regular r:id="rId20"/>
    </p:embeddedFont>
    <p:embeddedFont>
      <p:font typeface="Gagalin" panose="020B0604020202020204" charset="0"/>
      <p:regular r:id="rId21"/>
    </p:embeddedFont>
    <p:embeddedFont>
      <p:font typeface="Garet" panose="020B0604020202020204" charset="0"/>
      <p:regular r:id="rId22"/>
    </p:embeddedFont>
    <p:embeddedFont>
      <p:font typeface="Garet Bold" panose="020B0604020202020204" charset="0"/>
      <p:regular r:id="rId23"/>
    </p:embeddedFont>
    <p:embeddedFont>
      <p:font typeface="Glacial Indifference Bold" panose="020B0604020202020204" charset="0"/>
      <p:regular r:id="rId24"/>
    </p:embeddedFont>
    <p:embeddedFont>
      <p:font typeface="HK Grotesk Bold" panose="020B0604020202020204" charset="0"/>
      <p:regular r:id="rId25"/>
    </p:embeddedFont>
    <p:embeddedFont>
      <p:font typeface="HK Grotesk Medium" panose="020B0604020202020204" charset="0"/>
      <p:regular r:id="rId26"/>
    </p:embeddedFont>
    <p:embeddedFont>
      <p:font typeface="League Spartan" panose="020B0604020202020204" charset="0"/>
      <p:regular r:id="rId27"/>
    </p:embeddedFont>
    <p:embeddedFont>
      <p:font typeface="Paalalabas Wide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1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svg>
</file>

<file path=ppt/media/image35.png>
</file>

<file path=ppt/media/image36.png>
</file>

<file path=ppt/media/image37.png>
</file>

<file path=ppt/media/image38.jpeg>
</file>

<file path=ppt/media/image39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image" Target="../media/image37.png"/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12" Type="http://schemas.openxmlformats.org/officeDocument/2006/relationships/image" Target="../media/image3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svg"/><Relationship Id="rId10" Type="http://schemas.openxmlformats.org/officeDocument/2006/relationships/image" Target="../media/image34.svg"/><Relationship Id="rId4" Type="http://schemas.openxmlformats.org/officeDocument/2006/relationships/image" Target="../media/image28.png"/><Relationship Id="rId9" Type="http://schemas.openxmlformats.org/officeDocument/2006/relationships/image" Target="../media/image33.png"/><Relationship Id="rId14" Type="http://schemas.openxmlformats.org/officeDocument/2006/relationships/image" Target="../media/image3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7109187"/>
            <a:ext cx="1028700" cy="3177813"/>
            <a:chOff x="0" y="0"/>
            <a:chExt cx="812800" cy="2510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510865"/>
            </a:xfrm>
            <a:custGeom>
              <a:avLst/>
              <a:gdLst/>
              <a:ahLst/>
              <a:cxnLst/>
              <a:rect l="l" t="t" r="r" b="b"/>
              <a:pathLst>
                <a:path w="812800" h="2510865">
                  <a:moveTo>
                    <a:pt x="0" y="0"/>
                  </a:moveTo>
                  <a:lnTo>
                    <a:pt x="812800" y="0"/>
                  </a:lnTo>
                  <a:lnTo>
                    <a:pt x="812800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609914" y="0"/>
            <a:ext cx="1694792" cy="10287000"/>
            <a:chOff x="0" y="0"/>
            <a:chExt cx="446365" cy="2709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46365" cy="2709333"/>
            </a:xfrm>
            <a:custGeom>
              <a:avLst/>
              <a:gdLst/>
              <a:ahLst/>
              <a:cxnLst/>
              <a:rect l="l" t="t" r="r" b="b"/>
              <a:pathLst>
                <a:path w="446365" h="2709333">
                  <a:moveTo>
                    <a:pt x="223183" y="0"/>
                  </a:moveTo>
                  <a:lnTo>
                    <a:pt x="223183" y="0"/>
                  </a:lnTo>
                  <a:cubicBezTo>
                    <a:pt x="282374" y="0"/>
                    <a:pt x="339142" y="23514"/>
                    <a:pt x="380996" y="65369"/>
                  </a:cubicBezTo>
                  <a:cubicBezTo>
                    <a:pt x="422851" y="107224"/>
                    <a:pt x="446365" y="163991"/>
                    <a:pt x="446365" y="223183"/>
                  </a:cubicBezTo>
                  <a:lnTo>
                    <a:pt x="446365" y="2486151"/>
                  </a:lnTo>
                  <a:cubicBezTo>
                    <a:pt x="446365" y="2609411"/>
                    <a:pt x="346443" y="2709333"/>
                    <a:pt x="223183" y="2709333"/>
                  </a:cubicBezTo>
                  <a:lnTo>
                    <a:pt x="223183" y="2709333"/>
                  </a:lnTo>
                  <a:cubicBezTo>
                    <a:pt x="99922" y="2709333"/>
                    <a:pt x="0" y="2609411"/>
                    <a:pt x="0" y="2486151"/>
                  </a:cubicBezTo>
                  <a:lnTo>
                    <a:pt x="0" y="223183"/>
                  </a:lnTo>
                  <a:cubicBezTo>
                    <a:pt x="0" y="99922"/>
                    <a:pt x="99922" y="0"/>
                    <a:pt x="223183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4636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945664" y="3988675"/>
            <a:ext cx="1977164" cy="197716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9699" y="0"/>
                  </a:moveTo>
                  <a:lnTo>
                    <a:pt x="613101" y="0"/>
                  </a:lnTo>
                  <a:cubicBezTo>
                    <a:pt x="666064" y="0"/>
                    <a:pt x="716859" y="21040"/>
                    <a:pt x="754309" y="58491"/>
                  </a:cubicBezTo>
                  <a:cubicBezTo>
                    <a:pt x="791760" y="95941"/>
                    <a:pt x="812800" y="146736"/>
                    <a:pt x="812800" y="199699"/>
                  </a:cubicBezTo>
                  <a:lnTo>
                    <a:pt x="812800" y="613101"/>
                  </a:lnTo>
                  <a:cubicBezTo>
                    <a:pt x="812800" y="666064"/>
                    <a:pt x="791760" y="716859"/>
                    <a:pt x="754309" y="754309"/>
                  </a:cubicBezTo>
                  <a:cubicBezTo>
                    <a:pt x="716859" y="791760"/>
                    <a:pt x="666064" y="812800"/>
                    <a:pt x="613101" y="812800"/>
                  </a:cubicBezTo>
                  <a:lnTo>
                    <a:pt x="199699" y="812800"/>
                  </a:lnTo>
                  <a:cubicBezTo>
                    <a:pt x="146736" y="812800"/>
                    <a:pt x="95941" y="791760"/>
                    <a:pt x="58491" y="754309"/>
                  </a:cubicBezTo>
                  <a:cubicBezTo>
                    <a:pt x="21040" y="716859"/>
                    <a:pt x="0" y="666064"/>
                    <a:pt x="0" y="613101"/>
                  </a:cubicBezTo>
                  <a:lnTo>
                    <a:pt x="0" y="199699"/>
                  </a:lnTo>
                  <a:cubicBezTo>
                    <a:pt x="0" y="146736"/>
                    <a:pt x="21040" y="95941"/>
                    <a:pt x="58491" y="58491"/>
                  </a:cubicBezTo>
                  <a:cubicBezTo>
                    <a:pt x="95941" y="21040"/>
                    <a:pt x="146736" y="0"/>
                    <a:pt x="199699" y="0"/>
                  </a:cubicBezTo>
                  <a:close/>
                </a:path>
              </a:pathLst>
            </a:custGeom>
            <a:solidFill>
              <a:srgbClr val="7683C0">
                <a:alpha val="17647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084878" y="30658"/>
            <a:ext cx="586293" cy="483692"/>
          </a:xfrm>
          <a:custGeom>
            <a:avLst/>
            <a:gdLst/>
            <a:ahLst/>
            <a:cxnLst/>
            <a:rect l="l" t="t" r="r" b="b"/>
            <a:pathLst>
              <a:path w="586293" h="483692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951896" y="5908690"/>
            <a:ext cx="9895787" cy="3495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4"/>
              </a:lnSpc>
            </a:pPr>
            <a:r>
              <a:rPr lang="en-US" sz="3067" u="sng">
                <a:solidFill>
                  <a:srgbClr val="050A3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Presented by :</a:t>
            </a:r>
          </a:p>
          <a:p>
            <a:pPr algn="l">
              <a:lnSpc>
                <a:spcPts val="3897"/>
              </a:lnSpc>
            </a:pPr>
            <a:endParaRPr lang="en-US" sz="3067" u="sng">
              <a:solidFill>
                <a:srgbClr val="050A3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algn="l">
              <a:lnSpc>
                <a:spcPts val="3897"/>
              </a:lnSpc>
            </a:pPr>
            <a:r>
              <a:rPr lang="en-US" sz="2784" b="1" spc="222">
                <a:solidFill>
                  <a:srgbClr val="050A30"/>
                </a:solidFill>
                <a:latin typeface="Garet Bold"/>
                <a:ea typeface="Garet Bold"/>
                <a:cs typeface="Garet Bold"/>
                <a:sym typeface="Garet Bold"/>
              </a:rPr>
              <a:t>AHNAF SHAHRIAR PIAS</a:t>
            </a:r>
            <a:r>
              <a:rPr lang="en-US" sz="2784" spc="222">
                <a:solidFill>
                  <a:srgbClr val="050A30"/>
                </a:solidFill>
                <a:latin typeface="Garet"/>
                <a:ea typeface="Garet"/>
                <a:cs typeface="Garet"/>
                <a:sym typeface="Garet"/>
              </a:rPr>
              <a:t>  ( 220042146 )</a:t>
            </a:r>
          </a:p>
          <a:p>
            <a:pPr algn="l">
              <a:lnSpc>
                <a:spcPts val="3897"/>
              </a:lnSpc>
            </a:pPr>
            <a:r>
              <a:rPr lang="en-US" sz="2784" b="1" spc="222">
                <a:solidFill>
                  <a:srgbClr val="050A30"/>
                </a:solidFill>
                <a:latin typeface="Garet Bold"/>
                <a:ea typeface="Garet Bold"/>
                <a:cs typeface="Garet Bold"/>
                <a:sym typeface="Garet Bold"/>
              </a:rPr>
              <a:t>MD. SAMEUR RAHMAN </a:t>
            </a:r>
            <a:r>
              <a:rPr lang="en-US" sz="2784" spc="222">
                <a:solidFill>
                  <a:srgbClr val="050A30"/>
                </a:solidFill>
                <a:latin typeface="Garet"/>
                <a:ea typeface="Garet"/>
                <a:cs typeface="Garet"/>
                <a:sym typeface="Garet"/>
              </a:rPr>
              <a:t>   ( 220042144 )</a:t>
            </a:r>
          </a:p>
          <a:p>
            <a:pPr algn="l">
              <a:lnSpc>
                <a:spcPts val="3897"/>
              </a:lnSpc>
            </a:pPr>
            <a:r>
              <a:rPr lang="en-US" sz="2784" b="1" spc="222">
                <a:solidFill>
                  <a:srgbClr val="050A30"/>
                </a:solidFill>
                <a:latin typeface="Garet Bold"/>
                <a:ea typeface="Garet Bold"/>
                <a:cs typeface="Garet Bold"/>
                <a:sym typeface="Garet Bold"/>
              </a:rPr>
              <a:t>IRFAN SHAFEE </a:t>
            </a:r>
            <a:r>
              <a:rPr lang="en-US" sz="2784" spc="222">
                <a:solidFill>
                  <a:srgbClr val="050A30"/>
                </a:solidFill>
                <a:latin typeface="Garet"/>
                <a:ea typeface="Garet"/>
                <a:cs typeface="Garet"/>
                <a:sym typeface="Garet"/>
              </a:rPr>
              <a:t>                 ( 220042164 )</a:t>
            </a:r>
          </a:p>
          <a:p>
            <a:pPr algn="l">
              <a:lnSpc>
                <a:spcPts val="3897"/>
              </a:lnSpc>
            </a:pPr>
            <a:r>
              <a:rPr lang="en-US" sz="2784">
                <a:solidFill>
                  <a:srgbClr val="050A30"/>
                </a:solidFill>
                <a:latin typeface="Comic Sans"/>
                <a:ea typeface="Comic Sans"/>
                <a:cs typeface="Comic Sans"/>
                <a:sym typeface="Comic Sans"/>
              </a:rPr>
              <a:t>=============================================</a:t>
            </a:r>
          </a:p>
          <a:p>
            <a:pPr algn="l">
              <a:lnSpc>
                <a:spcPts val="4029"/>
              </a:lnSpc>
            </a:pPr>
            <a:endParaRPr lang="en-US" sz="2784">
              <a:solidFill>
                <a:srgbClr val="050A30"/>
              </a:solidFill>
              <a:latin typeface="Comic Sans"/>
              <a:ea typeface="Comic Sans"/>
              <a:cs typeface="Comic Sans"/>
              <a:sym typeface="Comic San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-244244" y="5078968"/>
            <a:ext cx="2545888" cy="254588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23922"/>
                </a:srgbClr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2278689" y="9258300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5078839" y="9855414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5400000">
            <a:off x="7943480" y="8963125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842038" y="33020"/>
            <a:ext cx="3191396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 spc="223">
                <a:solidFill>
                  <a:srgbClr val="12229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SWE - 4404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919855" y="1294953"/>
            <a:ext cx="12196514" cy="2118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538"/>
              </a:lnSpc>
            </a:pPr>
            <a:r>
              <a:rPr lang="en-US" sz="14380">
                <a:solidFill>
                  <a:srgbClr val="12229D"/>
                </a:solidFill>
                <a:latin typeface="Gagalin"/>
                <a:ea typeface="Gagalin"/>
                <a:cs typeface="Gagalin"/>
                <a:sym typeface="Gagalin"/>
              </a:rPr>
              <a:t>NESTUP BD</a:t>
            </a:r>
          </a:p>
        </p:txBody>
      </p:sp>
      <p:sp>
        <p:nvSpPr>
          <p:cNvPr id="24" name="Freeform 24"/>
          <p:cNvSpPr/>
          <p:nvPr/>
        </p:nvSpPr>
        <p:spPr>
          <a:xfrm>
            <a:off x="10808120" y="9855414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3729617" y="9258300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4926439" y="3308473"/>
            <a:ext cx="7946951" cy="70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18"/>
              </a:lnSpc>
              <a:spcBef>
                <a:spcPct val="0"/>
              </a:spcBef>
            </a:pPr>
            <a:r>
              <a:rPr lang="en-US" sz="3958" spc="186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 A Smart Relocation Support 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7430095" y="-347791"/>
            <a:ext cx="687110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54909" y="6015840"/>
            <a:ext cx="6704391" cy="3693422"/>
            <a:chOff x="0" y="0"/>
            <a:chExt cx="1765765" cy="9727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65765" cy="972753"/>
            </a:xfrm>
            <a:custGeom>
              <a:avLst/>
              <a:gdLst/>
              <a:ahLst/>
              <a:cxnLst/>
              <a:rect l="l" t="t" r="r" b="b"/>
              <a:pathLst>
                <a:path w="1765765" h="972753">
                  <a:moveTo>
                    <a:pt x="33488" y="0"/>
                  </a:moveTo>
                  <a:lnTo>
                    <a:pt x="1732278" y="0"/>
                  </a:lnTo>
                  <a:cubicBezTo>
                    <a:pt x="1750772" y="0"/>
                    <a:pt x="1765765" y="14993"/>
                    <a:pt x="1765765" y="33488"/>
                  </a:cubicBezTo>
                  <a:lnTo>
                    <a:pt x="1765765" y="939265"/>
                  </a:lnTo>
                  <a:cubicBezTo>
                    <a:pt x="1765765" y="957760"/>
                    <a:pt x="1750772" y="972753"/>
                    <a:pt x="1732278" y="972753"/>
                  </a:cubicBezTo>
                  <a:lnTo>
                    <a:pt x="33488" y="972753"/>
                  </a:lnTo>
                  <a:cubicBezTo>
                    <a:pt x="24606" y="972753"/>
                    <a:pt x="16089" y="969225"/>
                    <a:pt x="9808" y="962945"/>
                  </a:cubicBezTo>
                  <a:cubicBezTo>
                    <a:pt x="3528" y="956665"/>
                    <a:pt x="0" y="948147"/>
                    <a:pt x="0" y="939265"/>
                  </a:cubicBezTo>
                  <a:lnTo>
                    <a:pt x="0" y="33488"/>
                  </a:lnTo>
                  <a:cubicBezTo>
                    <a:pt x="0" y="14993"/>
                    <a:pt x="14993" y="0"/>
                    <a:pt x="33488" y="0"/>
                  </a:cubicBezTo>
                  <a:close/>
                </a:path>
              </a:pathLst>
            </a:custGeom>
            <a:solidFill>
              <a:srgbClr val="CDD8E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65765" cy="1010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581235" y="6023096"/>
            <a:ext cx="1905682" cy="190568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07190" y="0"/>
                  </a:moveTo>
                  <a:lnTo>
                    <a:pt x="605610" y="0"/>
                  </a:lnTo>
                  <a:cubicBezTo>
                    <a:pt x="660560" y="0"/>
                    <a:pt x="713260" y="21829"/>
                    <a:pt x="752116" y="60684"/>
                  </a:cubicBezTo>
                  <a:cubicBezTo>
                    <a:pt x="790971" y="99540"/>
                    <a:pt x="812800" y="152240"/>
                    <a:pt x="812800" y="207190"/>
                  </a:cubicBezTo>
                  <a:lnTo>
                    <a:pt x="812800" y="605610"/>
                  </a:lnTo>
                  <a:cubicBezTo>
                    <a:pt x="812800" y="660560"/>
                    <a:pt x="790971" y="713260"/>
                    <a:pt x="752116" y="752116"/>
                  </a:cubicBezTo>
                  <a:cubicBezTo>
                    <a:pt x="713260" y="790971"/>
                    <a:pt x="660560" y="812800"/>
                    <a:pt x="605610" y="812800"/>
                  </a:cubicBezTo>
                  <a:lnTo>
                    <a:pt x="207190" y="812800"/>
                  </a:lnTo>
                  <a:cubicBezTo>
                    <a:pt x="152240" y="812800"/>
                    <a:pt x="99540" y="790971"/>
                    <a:pt x="60684" y="752116"/>
                  </a:cubicBezTo>
                  <a:cubicBezTo>
                    <a:pt x="21829" y="713260"/>
                    <a:pt x="0" y="660560"/>
                    <a:pt x="0" y="605610"/>
                  </a:cubicBezTo>
                  <a:lnTo>
                    <a:pt x="0" y="207190"/>
                  </a:lnTo>
                  <a:cubicBezTo>
                    <a:pt x="0" y="152240"/>
                    <a:pt x="21829" y="99540"/>
                    <a:pt x="60684" y="60684"/>
                  </a:cubicBezTo>
                  <a:cubicBezTo>
                    <a:pt x="99540" y="21829"/>
                    <a:pt x="152240" y="0"/>
                    <a:pt x="207190" y="0"/>
                  </a:cubicBezTo>
                  <a:close/>
                </a:path>
              </a:pathLst>
            </a:custGeom>
            <a:solidFill>
              <a:srgbClr val="DBF0FF">
                <a:alpha val="17647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03901" y="1739929"/>
            <a:ext cx="6704391" cy="3693422"/>
            <a:chOff x="0" y="0"/>
            <a:chExt cx="1765765" cy="97275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65765" cy="972753"/>
            </a:xfrm>
            <a:custGeom>
              <a:avLst/>
              <a:gdLst/>
              <a:ahLst/>
              <a:cxnLst/>
              <a:rect l="l" t="t" r="r" b="b"/>
              <a:pathLst>
                <a:path w="1765765" h="972753">
                  <a:moveTo>
                    <a:pt x="33488" y="0"/>
                  </a:moveTo>
                  <a:lnTo>
                    <a:pt x="1732278" y="0"/>
                  </a:lnTo>
                  <a:cubicBezTo>
                    <a:pt x="1750772" y="0"/>
                    <a:pt x="1765765" y="14993"/>
                    <a:pt x="1765765" y="33488"/>
                  </a:cubicBezTo>
                  <a:lnTo>
                    <a:pt x="1765765" y="939265"/>
                  </a:lnTo>
                  <a:cubicBezTo>
                    <a:pt x="1765765" y="957760"/>
                    <a:pt x="1750772" y="972753"/>
                    <a:pt x="1732278" y="972753"/>
                  </a:cubicBezTo>
                  <a:lnTo>
                    <a:pt x="33488" y="972753"/>
                  </a:lnTo>
                  <a:cubicBezTo>
                    <a:pt x="24606" y="972753"/>
                    <a:pt x="16089" y="969225"/>
                    <a:pt x="9808" y="962945"/>
                  </a:cubicBezTo>
                  <a:cubicBezTo>
                    <a:pt x="3528" y="956665"/>
                    <a:pt x="0" y="948147"/>
                    <a:pt x="0" y="939265"/>
                  </a:cubicBezTo>
                  <a:lnTo>
                    <a:pt x="0" y="33488"/>
                  </a:lnTo>
                  <a:cubicBezTo>
                    <a:pt x="0" y="14993"/>
                    <a:pt x="14993" y="0"/>
                    <a:pt x="33488" y="0"/>
                  </a:cubicBezTo>
                  <a:close/>
                </a:path>
              </a:pathLst>
            </a:custGeom>
            <a:solidFill>
              <a:srgbClr val="CDD8E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65765" cy="1010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554909" y="1739929"/>
            <a:ext cx="6704391" cy="3693422"/>
            <a:chOff x="0" y="0"/>
            <a:chExt cx="1765765" cy="97275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65765" cy="972753"/>
            </a:xfrm>
            <a:custGeom>
              <a:avLst/>
              <a:gdLst/>
              <a:ahLst/>
              <a:cxnLst/>
              <a:rect l="l" t="t" r="r" b="b"/>
              <a:pathLst>
                <a:path w="1765765" h="972753">
                  <a:moveTo>
                    <a:pt x="33488" y="0"/>
                  </a:moveTo>
                  <a:lnTo>
                    <a:pt x="1732278" y="0"/>
                  </a:lnTo>
                  <a:cubicBezTo>
                    <a:pt x="1750772" y="0"/>
                    <a:pt x="1765765" y="14993"/>
                    <a:pt x="1765765" y="33488"/>
                  </a:cubicBezTo>
                  <a:lnTo>
                    <a:pt x="1765765" y="939265"/>
                  </a:lnTo>
                  <a:cubicBezTo>
                    <a:pt x="1765765" y="957760"/>
                    <a:pt x="1750772" y="972753"/>
                    <a:pt x="1732278" y="972753"/>
                  </a:cubicBezTo>
                  <a:lnTo>
                    <a:pt x="33488" y="972753"/>
                  </a:lnTo>
                  <a:cubicBezTo>
                    <a:pt x="24606" y="972753"/>
                    <a:pt x="16089" y="969225"/>
                    <a:pt x="9808" y="962945"/>
                  </a:cubicBezTo>
                  <a:cubicBezTo>
                    <a:pt x="3528" y="956665"/>
                    <a:pt x="0" y="948147"/>
                    <a:pt x="0" y="939265"/>
                  </a:cubicBezTo>
                  <a:lnTo>
                    <a:pt x="0" y="33488"/>
                  </a:lnTo>
                  <a:cubicBezTo>
                    <a:pt x="0" y="14993"/>
                    <a:pt x="14993" y="0"/>
                    <a:pt x="33488" y="0"/>
                  </a:cubicBezTo>
                  <a:close/>
                </a:path>
              </a:pathLst>
            </a:custGeom>
            <a:solidFill>
              <a:srgbClr val="CDD8E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765765" cy="1010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6471363" y="4551606"/>
            <a:ext cx="612351" cy="645197"/>
          </a:xfrm>
          <a:custGeom>
            <a:avLst/>
            <a:gdLst/>
            <a:ahLst/>
            <a:cxnLst/>
            <a:rect l="l" t="t" r="r" b="b"/>
            <a:pathLst>
              <a:path w="612351" h="645197">
                <a:moveTo>
                  <a:pt x="0" y="0"/>
                </a:moveTo>
                <a:lnTo>
                  <a:pt x="612351" y="0"/>
                </a:lnTo>
                <a:lnTo>
                  <a:pt x="612351" y="645197"/>
                </a:lnTo>
                <a:lnTo>
                  <a:pt x="0" y="645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503901" y="6082068"/>
            <a:ext cx="6704391" cy="3693422"/>
            <a:chOff x="0" y="0"/>
            <a:chExt cx="1765765" cy="97275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65765" cy="972753"/>
            </a:xfrm>
            <a:custGeom>
              <a:avLst/>
              <a:gdLst/>
              <a:ahLst/>
              <a:cxnLst/>
              <a:rect l="l" t="t" r="r" b="b"/>
              <a:pathLst>
                <a:path w="1765765" h="972753">
                  <a:moveTo>
                    <a:pt x="33488" y="0"/>
                  </a:moveTo>
                  <a:lnTo>
                    <a:pt x="1732278" y="0"/>
                  </a:lnTo>
                  <a:cubicBezTo>
                    <a:pt x="1750772" y="0"/>
                    <a:pt x="1765765" y="14993"/>
                    <a:pt x="1765765" y="33488"/>
                  </a:cubicBezTo>
                  <a:lnTo>
                    <a:pt x="1765765" y="939265"/>
                  </a:lnTo>
                  <a:cubicBezTo>
                    <a:pt x="1765765" y="957760"/>
                    <a:pt x="1750772" y="972753"/>
                    <a:pt x="1732278" y="972753"/>
                  </a:cubicBezTo>
                  <a:lnTo>
                    <a:pt x="33488" y="972753"/>
                  </a:lnTo>
                  <a:cubicBezTo>
                    <a:pt x="24606" y="972753"/>
                    <a:pt x="16089" y="969225"/>
                    <a:pt x="9808" y="962945"/>
                  </a:cubicBezTo>
                  <a:cubicBezTo>
                    <a:pt x="3528" y="956665"/>
                    <a:pt x="0" y="948147"/>
                    <a:pt x="0" y="939265"/>
                  </a:cubicBezTo>
                  <a:lnTo>
                    <a:pt x="0" y="33488"/>
                  </a:lnTo>
                  <a:cubicBezTo>
                    <a:pt x="0" y="14993"/>
                    <a:pt x="14993" y="0"/>
                    <a:pt x="33488" y="0"/>
                  </a:cubicBezTo>
                  <a:close/>
                </a:path>
              </a:pathLst>
            </a:custGeom>
            <a:solidFill>
              <a:srgbClr val="CDD8E2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765765" cy="10108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701530" y="8541457"/>
            <a:ext cx="1034334" cy="1008005"/>
          </a:xfrm>
          <a:custGeom>
            <a:avLst/>
            <a:gdLst/>
            <a:ahLst/>
            <a:cxnLst/>
            <a:rect l="l" t="t" r="r" b="b"/>
            <a:pathLst>
              <a:path w="1034334" h="1008005">
                <a:moveTo>
                  <a:pt x="0" y="0"/>
                </a:moveTo>
                <a:lnTo>
                  <a:pt x="1034334" y="0"/>
                </a:lnTo>
                <a:lnTo>
                  <a:pt x="1034334" y="1008005"/>
                </a:lnTo>
                <a:lnTo>
                  <a:pt x="0" y="10080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6548594" y="8826383"/>
            <a:ext cx="610721" cy="758232"/>
          </a:xfrm>
          <a:custGeom>
            <a:avLst/>
            <a:gdLst/>
            <a:ahLst/>
            <a:cxnLst/>
            <a:rect l="l" t="t" r="r" b="b"/>
            <a:pathLst>
              <a:path w="610721" h="758232">
                <a:moveTo>
                  <a:pt x="0" y="0"/>
                </a:moveTo>
                <a:lnTo>
                  <a:pt x="610722" y="0"/>
                </a:lnTo>
                <a:lnTo>
                  <a:pt x="610722" y="758232"/>
                </a:lnTo>
                <a:lnTo>
                  <a:pt x="0" y="7582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701530" y="4498303"/>
            <a:ext cx="671112" cy="671112"/>
          </a:xfrm>
          <a:custGeom>
            <a:avLst/>
            <a:gdLst/>
            <a:ahLst/>
            <a:cxnLst/>
            <a:rect l="l" t="t" r="r" b="b"/>
            <a:pathLst>
              <a:path w="671112" h="671112">
                <a:moveTo>
                  <a:pt x="0" y="0"/>
                </a:moveTo>
                <a:lnTo>
                  <a:pt x="671111" y="0"/>
                </a:lnTo>
                <a:lnTo>
                  <a:pt x="671111" y="671112"/>
                </a:lnTo>
                <a:lnTo>
                  <a:pt x="0" y="67111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954857" y="1983947"/>
            <a:ext cx="5802480" cy="3212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7"/>
              </a:lnSpc>
              <a:spcBef>
                <a:spcPct val="0"/>
              </a:spcBef>
            </a:pPr>
            <a:r>
              <a:rPr lang="en-US" sz="4358" spc="204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One-stop Platform for students relocating for exams.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09287" y="6355408"/>
            <a:ext cx="4493619" cy="30583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0"/>
              </a:lnSpc>
            </a:pPr>
            <a:r>
              <a:rPr lang="en-US" sz="4143" spc="194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Locals provide gigs,</a:t>
            </a:r>
          </a:p>
          <a:p>
            <a:pPr algn="ctr">
              <a:lnSpc>
                <a:spcPts val="6090"/>
              </a:lnSpc>
              <a:spcBef>
                <a:spcPct val="0"/>
              </a:spcBef>
            </a:pPr>
            <a:r>
              <a:rPr lang="en-US" sz="4143" spc="194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Students receive service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827987" y="6355408"/>
            <a:ext cx="6158235" cy="3130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9"/>
              </a:lnSpc>
            </a:pPr>
            <a:r>
              <a:rPr lang="en-US" sz="4258" spc="200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Ensures affordable, </a:t>
            </a:r>
          </a:p>
          <a:p>
            <a:pPr algn="ctr">
              <a:lnSpc>
                <a:spcPts val="6259"/>
              </a:lnSpc>
            </a:pPr>
            <a:r>
              <a:rPr lang="en-US" sz="4258" spc="200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and stress-free </a:t>
            </a:r>
          </a:p>
          <a:p>
            <a:pPr algn="ctr">
              <a:lnSpc>
                <a:spcPts val="6259"/>
              </a:lnSpc>
              <a:spcBef>
                <a:spcPct val="0"/>
              </a:spcBef>
            </a:pPr>
            <a:r>
              <a:rPr lang="en-US" sz="4258" spc="200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short-term relocation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695720" y="2005930"/>
            <a:ext cx="6181372" cy="2546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16"/>
              </a:lnSpc>
              <a:spcBef>
                <a:spcPct val="0"/>
              </a:spcBef>
            </a:pPr>
            <a:r>
              <a:rPr lang="en-US" sz="4637" spc="217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Services:</a:t>
            </a:r>
          </a:p>
          <a:p>
            <a:pPr algn="ctr">
              <a:lnSpc>
                <a:spcPts val="6816"/>
              </a:lnSpc>
              <a:spcBef>
                <a:spcPct val="0"/>
              </a:spcBef>
            </a:pPr>
            <a:r>
              <a:rPr lang="en-US" sz="4637" spc="217">
                <a:solidFill>
                  <a:srgbClr val="090E31"/>
                </a:solidFill>
                <a:latin typeface="ABeeZee"/>
                <a:ea typeface="ABeeZee"/>
                <a:cs typeface="ABeeZee"/>
                <a:sym typeface="ABeeZee"/>
              </a:rPr>
              <a:t>housing, transport, meals, stationery</a:t>
            </a:r>
          </a:p>
        </p:txBody>
      </p:sp>
      <p:sp>
        <p:nvSpPr>
          <p:cNvPr id="25" name="Freeform 25"/>
          <p:cNvSpPr/>
          <p:nvPr/>
        </p:nvSpPr>
        <p:spPr>
          <a:xfrm>
            <a:off x="7947980" y="4266580"/>
            <a:ext cx="2951258" cy="2951258"/>
          </a:xfrm>
          <a:custGeom>
            <a:avLst/>
            <a:gdLst/>
            <a:ahLst/>
            <a:cxnLst/>
            <a:rect l="l" t="t" r="r" b="b"/>
            <a:pathLst>
              <a:path w="2951258" h="2951258">
                <a:moveTo>
                  <a:pt x="0" y="0"/>
                </a:moveTo>
                <a:lnTo>
                  <a:pt x="2951258" y="0"/>
                </a:lnTo>
                <a:lnTo>
                  <a:pt x="2951258" y="2951258"/>
                </a:lnTo>
                <a:lnTo>
                  <a:pt x="0" y="295125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-1907703" y="7779999"/>
            <a:ext cx="3609233" cy="360923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-871790" y="1115145"/>
            <a:ext cx="12520695" cy="273179"/>
          </a:xfrm>
          <a:custGeom>
            <a:avLst/>
            <a:gdLst/>
            <a:ahLst/>
            <a:cxnLst/>
            <a:rect l="l" t="t" r="r" b="b"/>
            <a:pathLst>
              <a:path w="12520695" h="273179">
                <a:moveTo>
                  <a:pt x="0" y="0"/>
                </a:moveTo>
                <a:lnTo>
                  <a:pt x="12520695" y="0"/>
                </a:lnTo>
                <a:lnTo>
                  <a:pt x="12520695" y="273179"/>
                </a:lnTo>
                <a:lnTo>
                  <a:pt x="0" y="2731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t="-538" b="-538"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-721844" y="-9525"/>
            <a:ext cx="12525407" cy="1038225"/>
            <a:chOff x="0" y="0"/>
            <a:chExt cx="16700543" cy="13843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6700543" cy="1384300"/>
            </a:xfrm>
            <a:custGeom>
              <a:avLst/>
              <a:gdLst/>
              <a:ahLst/>
              <a:cxnLst/>
              <a:rect l="l" t="t" r="r" b="b"/>
              <a:pathLst>
                <a:path w="16700543" h="1384300">
                  <a:moveTo>
                    <a:pt x="0" y="0"/>
                  </a:moveTo>
                  <a:lnTo>
                    <a:pt x="16700543" y="0"/>
                  </a:lnTo>
                  <a:lnTo>
                    <a:pt x="16700543" y="1384300"/>
                  </a:lnTo>
                  <a:lnTo>
                    <a:pt x="0" y="1384300"/>
                  </a:lnTo>
                  <a:close/>
                </a:path>
              </a:pathLst>
            </a:custGeom>
            <a:solidFill>
              <a:srgbClr val="5271FF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"/>
              <a:ext cx="16700543" cy="13938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8100"/>
                </a:lnSpc>
              </a:pPr>
              <a:r>
                <a:rPr lang="en-US" sz="6750" b="1" spc="1350">
                  <a:solidFill>
                    <a:srgbClr val="12229D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PROJECT  OVERVIEW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3161635" y="-1131930"/>
            <a:ext cx="4419600" cy="1905682"/>
            <a:chOff x="0" y="0"/>
            <a:chExt cx="1885021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885021" cy="812800"/>
            </a:xfrm>
            <a:custGeom>
              <a:avLst/>
              <a:gdLst/>
              <a:ahLst/>
              <a:cxnLst/>
              <a:rect l="l" t="t" r="r" b="b"/>
              <a:pathLst>
                <a:path w="1885021" h="812800">
                  <a:moveTo>
                    <a:pt x="89338" y="0"/>
                  </a:moveTo>
                  <a:lnTo>
                    <a:pt x="1795683" y="0"/>
                  </a:lnTo>
                  <a:cubicBezTo>
                    <a:pt x="1819377" y="0"/>
                    <a:pt x="1842100" y="9412"/>
                    <a:pt x="1858854" y="26166"/>
                  </a:cubicBezTo>
                  <a:cubicBezTo>
                    <a:pt x="1875608" y="42921"/>
                    <a:pt x="1885021" y="65644"/>
                    <a:pt x="1885021" y="89338"/>
                  </a:cubicBezTo>
                  <a:lnTo>
                    <a:pt x="1885021" y="723462"/>
                  </a:lnTo>
                  <a:cubicBezTo>
                    <a:pt x="1885021" y="772802"/>
                    <a:pt x="1845023" y="812800"/>
                    <a:pt x="1795683" y="812800"/>
                  </a:cubicBezTo>
                  <a:lnTo>
                    <a:pt x="89338" y="812800"/>
                  </a:lnTo>
                  <a:cubicBezTo>
                    <a:pt x="39998" y="812800"/>
                    <a:pt x="0" y="772802"/>
                    <a:pt x="0" y="723462"/>
                  </a:cubicBezTo>
                  <a:lnTo>
                    <a:pt x="0" y="89338"/>
                  </a:lnTo>
                  <a:cubicBezTo>
                    <a:pt x="0" y="39998"/>
                    <a:pt x="39998" y="0"/>
                    <a:pt x="89338" y="0"/>
                  </a:cubicBezTo>
                  <a:close/>
                </a:path>
              </a:pathLst>
            </a:custGeom>
            <a:solidFill>
              <a:srgbClr val="DBF0FF">
                <a:alpha val="17647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1885021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7430095" y="-347791"/>
            <a:ext cx="687110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2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16221649" y="-2039124"/>
            <a:ext cx="3744615" cy="3744615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-2744097" y="6542385"/>
            <a:ext cx="3744615" cy="3744615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3577" y="2648941"/>
            <a:ext cx="9901020" cy="6877990"/>
            <a:chOff x="0" y="0"/>
            <a:chExt cx="2607676" cy="18114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07676" cy="1811487"/>
            </a:xfrm>
            <a:custGeom>
              <a:avLst/>
              <a:gdLst/>
              <a:ahLst/>
              <a:cxnLst/>
              <a:rect l="l" t="t" r="r" b="b"/>
              <a:pathLst>
                <a:path w="2607676" h="1811487">
                  <a:moveTo>
                    <a:pt x="39879" y="0"/>
                  </a:moveTo>
                  <a:lnTo>
                    <a:pt x="2567798" y="0"/>
                  </a:lnTo>
                  <a:cubicBezTo>
                    <a:pt x="2589822" y="0"/>
                    <a:pt x="2607676" y="17854"/>
                    <a:pt x="2607676" y="39879"/>
                  </a:cubicBezTo>
                  <a:lnTo>
                    <a:pt x="2607676" y="1771609"/>
                  </a:lnTo>
                  <a:cubicBezTo>
                    <a:pt x="2607676" y="1793633"/>
                    <a:pt x="2589822" y="1811487"/>
                    <a:pt x="2567798" y="1811487"/>
                  </a:cubicBezTo>
                  <a:lnTo>
                    <a:pt x="39879" y="1811487"/>
                  </a:lnTo>
                  <a:cubicBezTo>
                    <a:pt x="17854" y="1811487"/>
                    <a:pt x="0" y="1793633"/>
                    <a:pt x="0" y="1771609"/>
                  </a:cubicBezTo>
                  <a:lnTo>
                    <a:pt x="0" y="39879"/>
                  </a:lnTo>
                  <a:cubicBezTo>
                    <a:pt x="0" y="17854"/>
                    <a:pt x="17854" y="0"/>
                    <a:pt x="39879" y="0"/>
                  </a:cubicBezTo>
                  <a:close/>
                </a:path>
              </a:pathLst>
            </a:custGeom>
            <a:solidFill>
              <a:srgbClr val="DBF0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07676" cy="18495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84481" y="-238607"/>
            <a:ext cx="15716004" cy="1872307"/>
            <a:chOff x="0" y="0"/>
            <a:chExt cx="4139194" cy="4931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139195" cy="493118"/>
            </a:xfrm>
            <a:custGeom>
              <a:avLst/>
              <a:gdLst/>
              <a:ahLst/>
              <a:cxnLst/>
              <a:rect l="l" t="t" r="r" b="b"/>
              <a:pathLst>
                <a:path w="4139195" h="493118">
                  <a:moveTo>
                    <a:pt x="15764" y="0"/>
                  </a:moveTo>
                  <a:lnTo>
                    <a:pt x="4123431" y="0"/>
                  </a:lnTo>
                  <a:cubicBezTo>
                    <a:pt x="4127612" y="0"/>
                    <a:pt x="4131621" y="1661"/>
                    <a:pt x="4134577" y="4617"/>
                  </a:cubicBezTo>
                  <a:cubicBezTo>
                    <a:pt x="4137534" y="7573"/>
                    <a:pt x="4139195" y="11583"/>
                    <a:pt x="4139195" y="15764"/>
                  </a:cubicBezTo>
                  <a:lnTo>
                    <a:pt x="4139195" y="477354"/>
                  </a:lnTo>
                  <a:cubicBezTo>
                    <a:pt x="4139195" y="481535"/>
                    <a:pt x="4137534" y="485545"/>
                    <a:pt x="4134577" y="488501"/>
                  </a:cubicBezTo>
                  <a:cubicBezTo>
                    <a:pt x="4131621" y="491457"/>
                    <a:pt x="4127612" y="493118"/>
                    <a:pt x="4123431" y="493118"/>
                  </a:cubicBezTo>
                  <a:lnTo>
                    <a:pt x="15764" y="493118"/>
                  </a:lnTo>
                  <a:cubicBezTo>
                    <a:pt x="11583" y="493118"/>
                    <a:pt x="7573" y="491457"/>
                    <a:pt x="4617" y="488501"/>
                  </a:cubicBezTo>
                  <a:cubicBezTo>
                    <a:pt x="1661" y="485545"/>
                    <a:pt x="0" y="481535"/>
                    <a:pt x="0" y="477354"/>
                  </a:cubicBezTo>
                  <a:lnTo>
                    <a:pt x="0" y="15764"/>
                  </a:lnTo>
                  <a:cubicBezTo>
                    <a:pt x="0" y="11583"/>
                    <a:pt x="1661" y="7573"/>
                    <a:pt x="4617" y="4617"/>
                  </a:cubicBezTo>
                  <a:cubicBezTo>
                    <a:pt x="7573" y="1661"/>
                    <a:pt x="11583" y="0"/>
                    <a:pt x="15764" y="0"/>
                  </a:cubicBezTo>
                  <a:close/>
                </a:path>
              </a:pathLst>
            </a:custGeom>
            <a:solidFill>
              <a:srgbClr val="0D1A7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139194" cy="531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562721" y="1700346"/>
            <a:ext cx="1502732" cy="1502732"/>
            <a:chOff x="0" y="0"/>
            <a:chExt cx="2003643" cy="2003643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003643" cy="2003643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384834" y="549738"/>
              <a:ext cx="1233975" cy="904167"/>
            </a:xfrm>
            <a:custGeom>
              <a:avLst/>
              <a:gdLst/>
              <a:ahLst/>
              <a:cxnLst/>
              <a:rect l="l" t="t" r="r" b="b"/>
              <a:pathLst>
                <a:path w="1233975" h="904167">
                  <a:moveTo>
                    <a:pt x="0" y="0"/>
                  </a:moveTo>
                  <a:lnTo>
                    <a:pt x="1233975" y="0"/>
                  </a:lnTo>
                  <a:lnTo>
                    <a:pt x="1233975" y="904167"/>
                  </a:lnTo>
                  <a:lnTo>
                    <a:pt x="0" y="904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3" name="Freeform 13"/>
          <p:cNvSpPr/>
          <p:nvPr/>
        </p:nvSpPr>
        <p:spPr>
          <a:xfrm>
            <a:off x="10474147" y="1700346"/>
            <a:ext cx="6258946" cy="8586654"/>
          </a:xfrm>
          <a:custGeom>
            <a:avLst/>
            <a:gdLst/>
            <a:ahLst/>
            <a:cxnLst/>
            <a:rect l="l" t="t" r="r" b="b"/>
            <a:pathLst>
              <a:path w="6258946" h="8586654">
                <a:moveTo>
                  <a:pt x="0" y="0"/>
                </a:moveTo>
                <a:lnTo>
                  <a:pt x="6258947" y="0"/>
                </a:lnTo>
                <a:lnTo>
                  <a:pt x="6258947" y="8586654"/>
                </a:lnTo>
                <a:lnTo>
                  <a:pt x="0" y="85866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171533" y="3845413"/>
            <a:ext cx="1065830" cy="891200"/>
          </a:xfrm>
          <a:custGeom>
            <a:avLst/>
            <a:gdLst/>
            <a:ahLst/>
            <a:cxnLst/>
            <a:rect l="l" t="t" r="r" b="b"/>
            <a:pathLst>
              <a:path w="1065830" h="891200">
                <a:moveTo>
                  <a:pt x="0" y="0"/>
                </a:moveTo>
                <a:lnTo>
                  <a:pt x="1065830" y="0"/>
                </a:lnTo>
                <a:lnTo>
                  <a:pt x="1065830" y="891200"/>
                </a:lnTo>
                <a:lnTo>
                  <a:pt x="0" y="891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16485" y="296934"/>
            <a:ext cx="13111782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 b="1" spc="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MOTIVATION BEHIND THE PROJECT</a:t>
            </a:r>
          </a:p>
        </p:txBody>
      </p:sp>
      <p:sp>
        <p:nvSpPr>
          <p:cNvPr id="16" name="Freeform 16"/>
          <p:cNvSpPr/>
          <p:nvPr/>
        </p:nvSpPr>
        <p:spPr>
          <a:xfrm>
            <a:off x="15667264" y="7204101"/>
            <a:ext cx="1065830" cy="891200"/>
          </a:xfrm>
          <a:custGeom>
            <a:avLst/>
            <a:gdLst/>
            <a:ahLst/>
            <a:cxnLst/>
            <a:rect l="l" t="t" r="r" b="b"/>
            <a:pathLst>
              <a:path w="1065830" h="891200">
                <a:moveTo>
                  <a:pt x="0" y="0"/>
                </a:moveTo>
                <a:lnTo>
                  <a:pt x="1065830" y="0"/>
                </a:lnTo>
                <a:lnTo>
                  <a:pt x="1065830" y="891200"/>
                </a:lnTo>
                <a:lnTo>
                  <a:pt x="0" y="891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3228268" y="4849959"/>
            <a:ext cx="1065830" cy="891200"/>
          </a:xfrm>
          <a:custGeom>
            <a:avLst/>
            <a:gdLst/>
            <a:ahLst/>
            <a:cxnLst/>
            <a:rect l="l" t="t" r="r" b="b"/>
            <a:pathLst>
              <a:path w="1065830" h="891200">
                <a:moveTo>
                  <a:pt x="0" y="0"/>
                </a:moveTo>
                <a:lnTo>
                  <a:pt x="1065830" y="0"/>
                </a:lnTo>
                <a:lnTo>
                  <a:pt x="1065830" y="891200"/>
                </a:lnTo>
                <a:lnTo>
                  <a:pt x="0" y="891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004875" y="2245233"/>
            <a:ext cx="1065830" cy="891200"/>
          </a:xfrm>
          <a:custGeom>
            <a:avLst/>
            <a:gdLst/>
            <a:ahLst/>
            <a:cxnLst/>
            <a:rect l="l" t="t" r="r" b="b"/>
            <a:pathLst>
              <a:path w="1065830" h="891200">
                <a:moveTo>
                  <a:pt x="0" y="0"/>
                </a:moveTo>
                <a:lnTo>
                  <a:pt x="1065831" y="0"/>
                </a:lnTo>
                <a:lnTo>
                  <a:pt x="1065831" y="891200"/>
                </a:lnTo>
                <a:lnTo>
                  <a:pt x="0" y="891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062353" y="4615356"/>
            <a:ext cx="1475437" cy="421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8"/>
              </a:lnSpc>
              <a:spcBef>
                <a:spcPct val="0"/>
              </a:spcBef>
            </a:pPr>
            <a:r>
              <a:rPr lang="en-US" sz="2505" b="1">
                <a:solidFill>
                  <a:srgbClr val="000000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 Rajshahi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842157" y="5518563"/>
            <a:ext cx="1451941" cy="47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0"/>
              </a:lnSpc>
              <a:spcBef>
                <a:spcPct val="0"/>
              </a:spcBef>
            </a:pPr>
            <a:r>
              <a:rPr lang="en-US" sz="2714" b="1">
                <a:solidFill>
                  <a:srgbClr val="000000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  Dhaka 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346966" y="8047676"/>
            <a:ext cx="1706425" cy="397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6"/>
              </a:lnSpc>
              <a:spcBef>
                <a:spcPct val="0"/>
              </a:spcBef>
            </a:pPr>
            <a:r>
              <a:rPr lang="en-US" sz="2297" b="1">
                <a:solidFill>
                  <a:srgbClr val="000000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 Chittagong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673700" y="3086912"/>
            <a:ext cx="1449081" cy="421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8"/>
              </a:lnSpc>
              <a:spcBef>
                <a:spcPct val="0"/>
              </a:spcBef>
            </a:pPr>
            <a:r>
              <a:rPr lang="en-US" sz="2505" b="1">
                <a:solidFill>
                  <a:srgbClr val="000000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Rangpur  </a:t>
            </a:r>
          </a:p>
        </p:txBody>
      </p:sp>
      <p:sp>
        <p:nvSpPr>
          <p:cNvPr id="23" name="Freeform 23"/>
          <p:cNvSpPr/>
          <p:nvPr/>
        </p:nvSpPr>
        <p:spPr>
          <a:xfrm>
            <a:off x="15134349" y="3321515"/>
            <a:ext cx="1065830" cy="891200"/>
          </a:xfrm>
          <a:custGeom>
            <a:avLst/>
            <a:gdLst/>
            <a:ahLst/>
            <a:cxnLst/>
            <a:rect l="l" t="t" r="r" b="b"/>
            <a:pathLst>
              <a:path w="1065830" h="891200">
                <a:moveTo>
                  <a:pt x="0" y="0"/>
                </a:moveTo>
                <a:lnTo>
                  <a:pt x="1065830" y="0"/>
                </a:lnTo>
                <a:lnTo>
                  <a:pt x="1065830" y="891200"/>
                </a:lnTo>
                <a:lnTo>
                  <a:pt x="0" y="891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5088317" y="4029645"/>
            <a:ext cx="1090043" cy="448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54"/>
              </a:lnSpc>
              <a:spcBef>
                <a:spcPct val="0"/>
              </a:spcBef>
            </a:pPr>
            <a:r>
              <a:rPr lang="en-US" sz="2610" b="1">
                <a:solidFill>
                  <a:srgbClr val="000000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Sylhet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0572" y="3289050"/>
            <a:ext cx="10008775" cy="596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3437" lvl="1" indent="-411719" algn="l">
              <a:lnSpc>
                <a:spcPts val="5949"/>
              </a:lnSpc>
              <a:buFont typeface="Arial"/>
              <a:buChar char="•"/>
            </a:pPr>
            <a:r>
              <a:rPr lang="en-US" sz="3813" spc="179">
                <a:solidFill>
                  <a:srgbClr val="050A3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Students struggle during exam travel.</a:t>
            </a:r>
          </a:p>
          <a:p>
            <a:pPr algn="l">
              <a:lnSpc>
                <a:spcPts val="5949"/>
              </a:lnSpc>
            </a:pPr>
            <a:endParaRPr lang="en-US" sz="3813" spc="179">
              <a:solidFill>
                <a:srgbClr val="050A30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marL="823437" lvl="1" indent="-411719" algn="l">
              <a:lnSpc>
                <a:spcPts val="5949"/>
              </a:lnSpc>
              <a:buFont typeface="Arial"/>
              <a:buChar char="•"/>
            </a:pPr>
            <a:r>
              <a:rPr lang="en-US" sz="3813" spc="179">
                <a:solidFill>
                  <a:srgbClr val="050A3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No unified platform exists</a:t>
            </a:r>
          </a:p>
          <a:p>
            <a:pPr algn="l">
              <a:lnSpc>
                <a:spcPts val="5949"/>
              </a:lnSpc>
            </a:pPr>
            <a:endParaRPr lang="en-US" sz="3813" spc="179">
              <a:solidFill>
                <a:srgbClr val="050A30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marL="823437" lvl="1" indent="-411719" algn="l">
              <a:lnSpc>
                <a:spcPts val="5949"/>
              </a:lnSpc>
              <a:buFont typeface="Arial"/>
              <a:buChar char="•"/>
            </a:pPr>
            <a:r>
              <a:rPr lang="en-US" sz="3813" spc="179">
                <a:solidFill>
                  <a:srgbClr val="050A3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Connects students with local service providers.</a:t>
            </a:r>
          </a:p>
          <a:p>
            <a:pPr algn="l">
              <a:lnSpc>
                <a:spcPts val="5949"/>
              </a:lnSpc>
            </a:pPr>
            <a:endParaRPr lang="en-US" sz="3813" spc="179">
              <a:solidFill>
                <a:srgbClr val="050A30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marL="823437" lvl="1" indent="-411719" algn="l">
              <a:lnSpc>
                <a:spcPts val="5949"/>
              </a:lnSpc>
              <a:buFont typeface="Arial"/>
              <a:buChar char="•"/>
            </a:pPr>
            <a:r>
              <a:rPr lang="en-US" sz="3813" spc="179">
                <a:solidFill>
                  <a:srgbClr val="050A3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Solves a common, nationwide problem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-572182" y="9596380"/>
            <a:ext cx="1905682" cy="1905682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07190" y="0"/>
                  </a:moveTo>
                  <a:lnTo>
                    <a:pt x="605610" y="0"/>
                  </a:lnTo>
                  <a:cubicBezTo>
                    <a:pt x="660560" y="0"/>
                    <a:pt x="713260" y="21829"/>
                    <a:pt x="752116" y="60684"/>
                  </a:cubicBezTo>
                  <a:cubicBezTo>
                    <a:pt x="790971" y="99540"/>
                    <a:pt x="812800" y="152240"/>
                    <a:pt x="812800" y="207190"/>
                  </a:cubicBezTo>
                  <a:lnTo>
                    <a:pt x="812800" y="605610"/>
                  </a:lnTo>
                  <a:cubicBezTo>
                    <a:pt x="812800" y="660560"/>
                    <a:pt x="790971" y="713260"/>
                    <a:pt x="752116" y="752116"/>
                  </a:cubicBezTo>
                  <a:cubicBezTo>
                    <a:pt x="713260" y="790971"/>
                    <a:pt x="660560" y="812800"/>
                    <a:pt x="605610" y="812800"/>
                  </a:cubicBezTo>
                  <a:lnTo>
                    <a:pt x="207190" y="812800"/>
                  </a:lnTo>
                  <a:cubicBezTo>
                    <a:pt x="152240" y="812800"/>
                    <a:pt x="99540" y="790971"/>
                    <a:pt x="60684" y="752116"/>
                  </a:cubicBezTo>
                  <a:cubicBezTo>
                    <a:pt x="21829" y="713260"/>
                    <a:pt x="0" y="660560"/>
                    <a:pt x="0" y="605610"/>
                  </a:cubicBezTo>
                  <a:lnTo>
                    <a:pt x="0" y="207190"/>
                  </a:lnTo>
                  <a:cubicBezTo>
                    <a:pt x="0" y="152240"/>
                    <a:pt x="21829" y="99540"/>
                    <a:pt x="60684" y="60684"/>
                  </a:cubicBezTo>
                  <a:cubicBezTo>
                    <a:pt x="99540" y="21829"/>
                    <a:pt x="152240" y="0"/>
                    <a:pt x="207190" y="0"/>
                  </a:cubicBezTo>
                  <a:close/>
                </a:path>
              </a:pathLst>
            </a:custGeom>
            <a:solidFill>
              <a:srgbClr val="DBF0FF">
                <a:alpha val="17647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6178360" y="-2044269"/>
            <a:ext cx="3744615" cy="3744615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5669BD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6674213" y="8299544"/>
            <a:ext cx="3609233" cy="3609233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7430095" y="-347791"/>
            <a:ext cx="687110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84481" y="-238607"/>
            <a:ext cx="15716004" cy="1872307"/>
            <a:chOff x="0" y="0"/>
            <a:chExt cx="4139194" cy="4931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39195" cy="493118"/>
            </a:xfrm>
            <a:custGeom>
              <a:avLst/>
              <a:gdLst/>
              <a:ahLst/>
              <a:cxnLst/>
              <a:rect l="l" t="t" r="r" b="b"/>
              <a:pathLst>
                <a:path w="4139195" h="493118">
                  <a:moveTo>
                    <a:pt x="15764" y="0"/>
                  </a:moveTo>
                  <a:lnTo>
                    <a:pt x="4123431" y="0"/>
                  </a:lnTo>
                  <a:cubicBezTo>
                    <a:pt x="4127612" y="0"/>
                    <a:pt x="4131621" y="1661"/>
                    <a:pt x="4134577" y="4617"/>
                  </a:cubicBezTo>
                  <a:cubicBezTo>
                    <a:pt x="4137534" y="7573"/>
                    <a:pt x="4139195" y="11583"/>
                    <a:pt x="4139195" y="15764"/>
                  </a:cubicBezTo>
                  <a:lnTo>
                    <a:pt x="4139195" y="477354"/>
                  </a:lnTo>
                  <a:cubicBezTo>
                    <a:pt x="4139195" y="481535"/>
                    <a:pt x="4137534" y="485545"/>
                    <a:pt x="4134577" y="488501"/>
                  </a:cubicBezTo>
                  <a:cubicBezTo>
                    <a:pt x="4131621" y="491457"/>
                    <a:pt x="4127612" y="493118"/>
                    <a:pt x="4123431" y="493118"/>
                  </a:cubicBezTo>
                  <a:lnTo>
                    <a:pt x="15764" y="493118"/>
                  </a:lnTo>
                  <a:cubicBezTo>
                    <a:pt x="11583" y="493118"/>
                    <a:pt x="7573" y="491457"/>
                    <a:pt x="4617" y="488501"/>
                  </a:cubicBezTo>
                  <a:cubicBezTo>
                    <a:pt x="1661" y="485545"/>
                    <a:pt x="0" y="481535"/>
                    <a:pt x="0" y="477354"/>
                  </a:cubicBezTo>
                  <a:lnTo>
                    <a:pt x="0" y="15764"/>
                  </a:lnTo>
                  <a:cubicBezTo>
                    <a:pt x="0" y="11583"/>
                    <a:pt x="1661" y="7573"/>
                    <a:pt x="4617" y="4617"/>
                  </a:cubicBezTo>
                  <a:cubicBezTo>
                    <a:pt x="7573" y="1661"/>
                    <a:pt x="11583" y="0"/>
                    <a:pt x="15764" y="0"/>
                  </a:cubicBezTo>
                  <a:close/>
                </a:path>
              </a:pathLst>
            </a:custGeom>
            <a:solidFill>
              <a:srgbClr val="0D1A7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39194" cy="531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7492" y="296934"/>
            <a:ext cx="13111782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 b="1" spc="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USER ROLES   &amp;  INTERACTION   FLOW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572182" y="9596380"/>
            <a:ext cx="1905682" cy="190568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07190" y="0"/>
                  </a:moveTo>
                  <a:lnTo>
                    <a:pt x="605610" y="0"/>
                  </a:lnTo>
                  <a:cubicBezTo>
                    <a:pt x="660560" y="0"/>
                    <a:pt x="713260" y="21829"/>
                    <a:pt x="752116" y="60684"/>
                  </a:cubicBezTo>
                  <a:cubicBezTo>
                    <a:pt x="790971" y="99540"/>
                    <a:pt x="812800" y="152240"/>
                    <a:pt x="812800" y="207190"/>
                  </a:cubicBezTo>
                  <a:lnTo>
                    <a:pt x="812800" y="605610"/>
                  </a:lnTo>
                  <a:cubicBezTo>
                    <a:pt x="812800" y="660560"/>
                    <a:pt x="790971" y="713260"/>
                    <a:pt x="752116" y="752116"/>
                  </a:cubicBezTo>
                  <a:cubicBezTo>
                    <a:pt x="713260" y="790971"/>
                    <a:pt x="660560" y="812800"/>
                    <a:pt x="605610" y="812800"/>
                  </a:cubicBezTo>
                  <a:lnTo>
                    <a:pt x="207190" y="812800"/>
                  </a:lnTo>
                  <a:cubicBezTo>
                    <a:pt x="152240" y="812800"/>
                    <a:pt x="99540" y="790971"/>
                    <a:pt x="60684" y="752116"/>
                  </a:cubicBezTo>
                  <a:cubicBezTo>
                    <a:pt x="21829" y="713260"/>
                    <a:pt x="0" y="660560"/>
                    <a:pt x="0" y="605610"/>
                  </a:cubicBezTo>
                  <a:lnTo>
                    <a:pt x="0" y="207190"/>
                  </a:lnTo>
                  <a:cubicBezTo>
                    <a:pt x="0" y="152240"/>
                    <a:pt x="21829" y="99540"/>
                    <a:pt x="60684" y="60684"/>
                  </a:cubicBezTo>
                  <a:cubicBezTo>
                    <a:pt x="99540" y="21829"/>
                    <a:pt x="152240" y="0"/>
                    <a:pt x="207190" y="0"/>
                  </a:cubicBezTo>
                  <a:close/>
                </a:path>
              </a:pathLst>
            </a:custGeom>
            <a:solidFill>
              <a:srgbClr val="DBF0FF">
                <a:alpha val="17647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21649" y="-2039124"/>
            <a:ext cx="3744615" cy="374461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674213" y="8299544"/>
            <a:ext cx="3609233" cy="36092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484087" y="6326035"/>
            <a:ext cx="3005375" cy="2932265"/>
            <a:chOff x="0" y="0"/>
            <a:chExt cx="4007167" cy="3909687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4007167" cy="3909687"/>
              <a:chOff x="0" y="0"/>
              <a:chExt cx="1913890" cy="1867332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1913890" cy="1867332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67332">
                    <a:moveTo>
                      <a:pt x="0" y="0"/>
                    </a:moveTo>
                    <a:lnTo>
                      <a:pt x="0" y="1867332"/>
                    </a:lnTo>
                    <a:lnTo>
                      <a:pt x="1913890" y="1867332"/>
                    </a:lnTo>
                    <a:lnTo>
                      <a:pt x="1913890" y="0"/>
                    </a:lnTo>
                    <a:lnTo>
                      <a:pt x="0" y="0"/>
                    </a:lnTo>
                    <a:close/>
                    <a:moveTo>
                      <a:pt x="1852930" y="1806372"/>
                    </a:moveTo>
                    <a:lnTo>
                      <a:pt x="59690" y="1806372"/>
                    </a:lnTo>
                    <a:lnTo>
                      <a:pt x="59690" y="59690"/>
                    </a:lnTo>
                    <a:lnTo>
                      <a:pt x="1852930" y="59690"/>
                    </a:lnTo>
                    <a:lnTo>
                      <a:pt x="1852930" y="1806372"/>
                    </a:lnTo>
                    <a:close/>
                  </a:path>
                </a:pathLst>
              </a:custGeom>
              <a:solidFill>
                <a:srgbClr val="12229D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119244" y="100637"/>
              <a:ext cx="3768678" cy="3708412"/>
              <a:chOff x="0" y="0"/>
              <a:chExt cx="1913890" cy="188328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913890" cy="1883284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83284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883284"/>
                    </a:lnTo>
                    <a:lnTo>
                      <a:pt x="0" y="1883284"/>
                    </a:lnTo>
                    <a:close/>
                  </a:path>
                </a:pathLst>
              </a:custGeom>
              <a:solidFill>
                <a:srgbClr val="93D1FF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335352" y="1018323"/>
              <a:ext cx="3336463" cy="17968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521"/>
                </a:lnSpc>
              </a:pPr>
              <a:r>
                <a:rPr lang="en-US" sz="3943" b="1">
                  <a:solidFill>
                    <a:srgbClr val="0D1A7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Manages Requests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889522" y="6326035"/>
            <a:ext cx="3005375" cy="2932265"/>
            <a:chOff x="0" y="0"/>
            <a:chExt cx="4007167" cy="3909687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4007167" cy="3909687"/>
              <a:chOff x="0" y="0"/>
              <a:chExt cx="1913890" cy="1867332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913890" cy="1867332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67332">
                    <a:moveTo>
                      <a:pt x="0" y="0"/>
                    </a:moveTo>
                    <a:lnTo>
                      <a:pt x="0" y="1867332"/>
                    </a:lnTo>
                    <a:lnTo>
                      <a:pt x="1913890" y="1867332"/>
                    </a:lnTo>
                    <a:lnTo>
                      <a:pt x="1913890" y="0"/>
                    </a:lnTo>
                    <a:lnTo>
                      <a:pt x="0" y="0"/>
                    </a:lnTo>
                    <a:close/>
                    <a:moveTo>
                      <a:pt x="1852930" y="1806372"/>
                    </a:moveTo>
                    <a:lnTo>
                      <a:pt x="59690" y="1806372"/>
                    </a:lnTo>
                    <a:lnTo>
                      <a:pt x="59690" y="59690"/>
                    </a:lnTo>
                    <a:lnTo>
                      <a:pt x="1852930" y="59690"/>
                    </a:lnTo>
                    <a:lnTo>
                      <a:pt x="1852930" y="1806372"/>
                    </a:lnTo>
                    <a:close/>
                  </a:path>
                </a:pathLst>
              </a:custGeom>
              <a:solidFill>
                <a:srgbClr val="12229D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119244" y="100637"/>
              <a:ext cx="3768678" cy="3708412"/>
              <a:chOff x="0" y="0"/>
              <a:chExt cx="1913890" cy="188328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913890" cy="1883284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83284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883284"/>
                    </a:lnTo>
                    <a:lnTo>
                      <a:pt x="0" y="1883284"/>
                    </a:lnTo>
                    <a:close/>
                  </a:path>
                </a:pathLst>
              </a:custGeom>
              <a:solidFill>
                <a:srgbClr val="93D1FF"/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335352" y="994616"/>
              <a:ext cx="3336463" cy="18442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61"/>
                </a:lnSpc>
              </a:pPr>
              <a:r>
                <a:rPr lang="en-US" sz="4043" b="1">
                  <a:solidFill>
                    <a:srgbClr val="0D1A7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Posts </a:t>
              </a:r>
            </a:p>
            <a:p>
              <a:pPr algn="ctr">
                <a:lnSpc>
                  <a:spcPts val="5661"/>
                </a:lnSpc>
              </a:pPr>
              <a:r>
                <a:rPr lang="en-US" sz="4043" b="1">
                  <a:solidFill>
                    <a:srgbClr val="0D1A7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Gig 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078653" y="6326035"/>
            <a:ext cx="3005375" cy="2932265"/>
            <a:chOff x="0" y="0"/>
            <a:chExt cx="4007167" cy="3909687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4007167" cy="3909687"/>
              <a:chOff x="0" y="0"/>
              <a:chExt cx="1913890" cy="1867332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1913890" cy="1867332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67332">
                    <a:moveTo>
                      <a:pt x="0" y="0"/>
                    </a:moveTo>
                    <a:lnTo>
                      <a:pt x="0" y="1867332"/>
                    </a:lnTo>
                    <a:lnTo>
                      <a:pt x="1913890" y="1867332"/>
                    </a:lnTo>
                    <a:lnTo>
                      <a:pt x="1913890" y="0"/>
                    </a:lnTo>
                    <a:lnTo>
                      <a:pt x="0" y="0"/>
                    </a:lnTo>
                    <a:close/>
                    <a:moveTo>
                      <a:pt x="1852930" y="1806372"/>
                    </a:moveTo>
                    <a:lnTo>
                      <a:pt x="59690" y="1806372"/>
                    </a:lnTo>
                    <a:lnTo>
                      <a:pt x="59690" y="59690"/>
                    </a:lnTo>
                    <a:lnTo>
                      <a:pt x="1852930" y="59690"/>
                    </a:lnTo>
                    <a:lnTo>
                      <a:pt x="1852930" y="1806372"/>
                    </a:lnTo>
                    <a:close/>
                  </a:path>
                </a:pathLst>
              </a:custGeom>
              <a:solidFill>
                <a:srgbClr val="12229D"/>
              </a:solidFill>
            </p:spPr>
          </p:sp>
        </p:grpSp>
        <p:grpSp>
          <p:nvGrpSpPr>
            <p:cNvPr id="30" name="Group 30"/>
            <p:cNvGrpSpPr/>
            <p:nvPr/>
          </p:nvGrpSpPr>
          <p:grpSpPr>
            <a:xfrm>
              <a:off x="119244" y="100637"/>
              <a:ext cx="3768678" cy="3708412"/>
              <a:chOff x="0" y="0"/>
              <a:chExt cx="1913890" cy="188328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1913890" cy="1883284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883284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883284"/>
                    </a:lnTo>
                    <a:lnTo>
                      <a:pt x="0" y="1883284"/>
                    </a:lnTo>
                    <a:close/>
                  </a:path>
                </a:pathLst>
              </a:custGeom>
              <a:solidFill>
                <a:srgbClr val="93D1FF"/>
              </a:solidFill>
            </p:spPr>
          </p:sp>
        </p:grpSp>
        <p:sp>
          <p:nvSpPr>
            <p:cNvPr id="32" name="TextBox 32"/>
            <p:cNvSpPr txBox="1"/>
            <p:nvPr/>
          </p:nvSpPr>
          <p:spPr>
            <a:xfrm>
              <a:off x="335352" y="1075262"/>
              <a:ext cx="3336463" cy="16924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241"/>
                </a:lnSpc>
              </a:pPr>
              <a:r>
                <a:rPr lang="en-US" sz="3743" b="1">
                  <a:solidFill>
                    <a:srgbClr val="0D1A7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Delivers Service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4718962" y="6326035"/>
            <a:ext cx="3131936" cy="2932265"/>
            <a:chOff x="0" y="0"/>
            <a:chExt cx="4175914" cy="3909687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4175914" cy="3909687"/>
              <a:chOff x="0" y="0"/>
              <a:chExt cx="1994487" cy="1867332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1994487" cy="1867332"/>
              </a:xfrm>
              <a:custGeom>
                <a:avLst/>
                <a:gdLst/>
                <a:ahLst/>
                <a:cxnLst/>
                <a:rect l="l" t="t" r="r" b="b"/>
                <a:pathLst>
                  <a:path w="1994487" h="1867332">
                    <a:moveTo>
                      <a:pt x="0" y="0"/>
                    </a:moveTo>
                    <a:lnTo>
                      <a:pt x="0" y="1867332"/>
                    </a:lnTo>
                    <a:lnTo>
                      <a:pt x="1994487" y="1867332"/>
                    </a:lnTo>
                    <a:lnTo>
                      <a:pt x="1994487" y="0"/>
                    </a:lnTo>
                    <a:lnTo>
                      <a:pt x="0" y="0"/>
                    </a:lnTo>
                    <a:close/>
                    <a:moveTo>
                      <a:pt x="1933527" y="1806372"/>
                    </a:moveTo>
                    <a:lnTo>
                      <a:pt x="59690" y="1806372"/>
                    </a:lnTo>
                    <a:lnTo>
                      <a:pt x="59690" y="59690"/>
                    </a:lnTo>
                    <a:lnTo>
                      <a:pt x="1933527" y="59690"/>
                    </a:lnTo>
                    <a:lnTo>
                      <a:pt x="1933527" y="1806372"/>
                    </a:lnTo>
                    <a:close/>
                  </a:path>
                </a:pathLst>
              </a:custGeom>
              <a:solidFill>
                <a:srgbClr val="12229D"/>
              </a:solidFill>
            </p:spPr>
          </p:sp>
        </p:grpSp>
        <p:grpSp>
          <p:nvGrpSpPr>
            <p:cNvPr id="36" name="Group 36"/>
            <p:cNvGrpSpPr/>
            <p:nvPr/>
          </p:nvGrpSpPr>
          <p:grpSpPr>
            <a:xfrm>
              <a:off x="124266" y="100637"/>
              <a:ext cx="3927382" cy="3708412"/>
              <a:chOff x="0" y="0"/>
              <a:chExt cx="1994487" cy="188328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1994487" cy="1883284"/>
              </a:xfrm>
              <a:custGeom>
                <a:avLst/>
                <a:gdLst/>
                <a:ahLst/>
                <a:cxnLst/>
                <a:rect l="l" t="t" r="r" b="b"/>
                <a:pathLst>
                  <a:path w="1994487" h="1883284">
                    <a:moveTo>
                      <a:pt x="0" y="0"/>
                    </a:moveTo>
                    <a:lnTo>
                      <a:pt x="1994487" y="0"/>
                    </a:lnTo>
                    <a:lnTo>
                      <a:pt x="1994487" y="1883284"/>
                    </a:lnTo>
                    <a:lnTo>
                      <a:pt x="0" y="1883284"/>
                    </a:lnTo>
                    <a:close/>
                  </a:path>
                </a:pathLst>
              </a:custGeom>
              <a:solidFill>
                <a:srgbClr val="93D1FF"/>
              </a:solidFill>
            </p:spPr>
          </p:sp>
        </p:grpSp>
        <p:sp>
          <p:nvSpPr>
            <p:cNvPr id="38" name="TextBox 38"/>
            <p:cNvSpPr txBox="1"/>
            <p:nvPr/>
          </p:nvSpPr>
          <p:spPr>
            <a:xfrm>
              <a:off x="349474" y="1133682"/>
              <a:ext cx="3476966" cy="1575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21"/>
                </a:lnSpc>
              </a:pPr>
              <a:r>
                <a:rPr lang="en-US" sz="3443" b="1">
                  <a:solidFill>
                    <a:srgbClr val="0D1A7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Builds Reputation</a:t>
              </a:r>
            </a:p>
          </p:txBody>
        </p:sp>
      </p:grpSp>
      <p:sp>
        <p:nvSpPr>
          <p:cNvPr id="39" name="AutoShape 39"/>
          <p:cNvSpPr/>
          <p:nvPr/>
        </p:nvSpPr>
        <p:spPr>
          <a:xfrm>
            <a:off x="6894897" y="7624681"/>
            <a:ext cx="589191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0" name="AutoShape 40"/>
          <p:cNvSpPr/>
          <p:nvPr/>
        </p:nvSpPr>
        <p:spPr>
          <a:xfrm>
            <a:off x="10489462" y="7591344"/>
            <a:ext cx="612062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1" name="AutoShape 41"/>
          <p:cNvSpPr/>
          <p:nvPr/>
        </p:nvSpPr>
        <p:spPr>
          <a:xfrm>
            <a:off x="14084028" y="7591344"/>
            <a:ext cx="634934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2" name="Group 42"/>
          <p:cNvGrpSpPr/>
          <p:nvPr/>
        </p:nvGrpSpPr>
        <p:grpSpPr>
          <a:xfrm>
            <a:off x="7484087" y="2272390"/>
            <a:ext cx="3005375" cy="2932265"/>
            <a:chOff x="0" y="0"/>
            <a:chExt cx="1913890" cy="186733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913890" cy="1867332"/>
            </a:xfrm>
            <a:custGeom>
              <a:avLst/>
              <a:gdLst/>
              <a:ahLst/>
              <a:cxnLst/>
              <a:rect l="l" t="t" r="r" b="b"/>
              <a:pathLst>
                <a:path w="1913890" h="1867332">
                  <a:moveTo>
                    <a:pt x="0" y="0"/>
                  </a:moveTo>
                  <a:lnTo>
                    <a:pt x="0" y="1867332"/>
                  </a:lnTo>
                  <a:lnTo>
                    <a:pt x="1913890" y="1867332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06372"/>
                  </a:moveTo>
                  <a:lnTo>
                    <a:pt x="59690" y="1806372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06372"/>
                  </a:lnTo>
                  <a:close/>
                </a:path>
              </a:pathLst>
            </a:custGeom>
            <a:solidFill>
              <a:srgbClr val="12229D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7573521" y="2347868"/>
            <a:ext cx="2826508" cy="2781309"/>
            <a:chOff x="0" y="0"/>
            <a:chExt cx="1913890" cy="1883285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913890" cy="1883284"/>
            </a:xfrm>
            <a:custGeom>
              <a:avLst/>
              <a:gdLst/>
              <a:ahLst/>
              <a:cxnLst/>
              <a:rect l="l" t="t" r="r" b="b"/>
              <a:pathLst>
                <a:path w="1913890" h="1883284">
                  <a:moveTo>
                    <a:pt x="0" y="0"/>
                  </a:moveTo>
                  <a:lnTo>
                    <a:pt x="1913890" y="0"/>
                  </a:lnTo>
                  <a:lnTo>
                    <a:pt x="1913890" y="1883284"/>
                  </a:lnTo>
                  <a:lnTo>
                    <a:pt x="0" y="1883284"/>
                  </a:lnTo>
                  <a:close/>
                </a:path>
              </a:pathLst>
            </a:custGeom>
            <a:solidFill>
              <a:srgbClr val="93D1FF"/>
            </a:solidFill>
          </p:spPr>
        </p:sp>
      </p:grpSp>
      <p:sp>
        <p:nvSpPr>
          <p:cNvPr id="46" name="TextBox 46"/>
          <p:cNvSpPr txBox="1"/>
          <p:nvPr/>
        </p:nvSpPr>
        <p:spPr>
          <a:xfrm>
            <a:off x="7735601" y="2706250"/>
            <a:ext cx="2502347" cy="1997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81"/>
              </a:lnSpc>
            </a:pPr>
            <a:r>
              <a:rPr lang="en-US" sz="38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Books</a:t>
            </a:r>
          </a:p>
          <a:p>
            <a:pPr algn="ctr">
              <a:lnSpc>
                <a:spcPts val="5381"/>
              </a:lnSpc>
            </a:pPr>
            <a:r>
              <a:rPr lang="en-US" sz="38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 &amp;</a:t>
            </a:r>
          </a:p>
          <a:p>
            <a:pPr algn="ctr">
              <a:lnSpc>
                <a:spcPts val="5381"/>
              </a:lnSpc>
            </a:pPr>
            <a:r>
              <a:rPr lang="en-US" sz="38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 Pays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3889522" y="2272390"/>
            <a:ext cx="3005375" cy="2932265"/>
            <a:chOff x="0" y="0"/>
            <a:chExt cx="1913890" cy="186733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913890" cy="1867332"/>
            </a:xfrm>
            <a:custGeom>
              <a:avLst/>
              <a:gdLst/>
              <a:ahLst/>
              <a:cxnLst/>
              <a:rect l="l" t="t" r="r" b="b"/>
              <a:pathLst>
                <a:path w="1913890" h="1867332">
                  <a:moveTo>
                    <a:pt x="0" y="0"/>
                  </a:moveTo>
                  <a:lnTo>
                    <a:pt x="0" y="1867332"/>
                  </a:lnTo>
                  <a:lnTo>
                    <a:pt x="1913890" y="1867332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06372"/>
                  </a:moveTo>
                  <a:lnTo>
                    <a:pt x="59690" y="1806372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06372"/>
                  </a:lnTo>
                  <a:close/>
                </a:path>
              </a:pathLst>
            </a:custGeom>
            <a:solidFill>
              <a:srgbClr val="12229D"/>
            </a:solidFill>
          </p:spPr>
        </p:sp>
      </p:grpSp>
      <p:grpSp>
        <p:nvGrpSpPr>
          <p:cNvPr id="49" name="Group 49"/>
          <p:cNvGrpSpPr/>
          <p:nvPr/>
        </p:nvGrpSpPr>
        <p:grpSpPr>
          <a:xfrm>
            <a:off x="3978955" y="2347868"/>
            <a:ext cx="2826508" cy="2781309"/>
            <a:chOff x="0" y="0"/>
            <a:chExt cx="1913890" cy="1883285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913890" cy="1883284"/>
            </a:xfrm>
            <a:custGeom>
              <a:avLst/>
              <a:gdLst/>
              <a:ahLst/>
              <a:cxnLst/>
              <a:rect l="l" t="t" r="r" b="b"/>
              <a:pathLst>
                <a:path w="1913890" h="1883284">
                  <a:moveTo>
                    <a:pt x="0" y="0"/>
                  </a:moveTo>
                  <a:lnTo>
                    <a:pt x="1913890" y="0"/>
                  </a:lnTo>
                  <a:lnTo>
                    <a:pt x="1913890" y="1883284"/>
                  </a:lnTo>
                  <a:lnTo>
                    <a:pt x="0" y="1883284"/>
                  </a:lnTo>
                  <a:close/>
                </a:path>
              </a:pathLst>
            </a:custGeom>
            <a:solidFill>
              <a:srgbClr val="93D1FF"/>
            </a:solidFill>
          </p:spPr>
        </p:sp>
      </p:grpSp>
      <p:sp>
        <p:nvSpPr>
          <p:cNvPr id="51" name="TextBox 51"/>
          <p:cNvSpPr txBox="1"/>
          <p:nvPr/>
        </p:nvSpPr>
        <p:spPr>
          <a:xfrm>
            <a:off x="4141036" y="3044387"/>
            <a:ext cx="2502347" cy="1321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81"/>
              </a:lnSpc>
            </a:pPr>
            <a:r>
              <a:rPr lang="en-US" sz="38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Searches</a:t>
            </a:r>
          </a:p>
          <a:p>
            <a:pPr algn="ctr">
              <a:lnSpc>
                <a:spcPts val="5381"/>
              </a:lnSpc>
            </a:pPr>
            <a:r>
              <a:rPr lang="en-US" sz="38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 Service </a:t>
            </a:r>
          </a:p>
        </p:txBody>
      </p:sp>
      <p:grpSp>
        <p:nvGrpSpPr>
          <p:cNvPr id="52" name="Group 52"/>
          <p:cNvGrpSpPr/>
          <p:nvPr/>
        </p:nvGrpSpPr>
        <p:grpSpPr>
          <a:xfrm>
            <a:off x="11078653" y="2272390"/>
            <a:ext cx="3005375" cy="2932265"/>
            <a:chOff x="0" y="0"/>
            <a:chExt cx="1913890" cy="1867332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913890" cy="1867332"/>
            </a:xfrm>
            <a:custGeom>
              <a:avLst/>
              <a:gdLst/>
              <a:ahLst/>
              <a:cxnLst/>
              <a:rect l="l" t="t" r="r" b="b"/>
              <a:pathLst>
                <a:path w="1913890" h="1867332">
                  <a:moveTo>
                    <a:pt x="0" y="0"/>
                  </a:moveTo>
                  <a:lnTo>
                    <a:pt x="0" y="1867332"/>
                  </a:lnTo>
                  <a:lnTo>
                    <a:pt x="1913890" y="1867332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06372"/>
                  </a:moveTo>
                  <a:lnTo>
                    <a:pt x="59690" y="1806372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06372"/>
                  </a:lnTo>
                  <a:close/>
                </a:path>
              </a:pathLst>
            </a:custGeom>
            <a:solidFill>
              <a:srgbClr val="12229D"/>
            </a:solidFill>
          </p:spPr>
        </p:sp>
      </p:grpSp>
      <p:grpSp>
        <p:nvGrpSpPr>
          <p:cNvPr id="54" name="Group 54"/>
          <p:cNvGrpSpPr/>
          <p:nvPr/>
        </p:nvGrpSpPr>
        <p:grpSpPr>
          <a:xfrm>
            <a:off x="11168086" y="2347868"/>
            <a:ext cx="2826508" cy="2781309"/>
            <a:chOff x="0" y="0"/>
            <a:chExt cx="1913890" cy="1883285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1913890" cy="1883284"/>
            </a:xfrm>
            <a:custGeom>
              <a:avLst/>
              <a:gdLst/>
              <a:ahLst/>
              <a:cxnLst/>
              <a:rect l="l" t="t" r="r" b="b"/>
              <a:pathLst>
                <a:path w="1913890" h="1883284">
                  <a:moveTo>
                    <a:pt x="0" y="0"/>
                  </a:moveTo>
                  <a:lnTo>
                    <a:pt x="1913890" y="0"/>
                  </a:lnTo>
                  <a:lnTo>
                    <a:pt x="1913890" y="1883284"/>
                  </a:lnTo>
                  <a:lnTo>
                    <a:pt x="0" y="1883284"/>
                  </a:lnTo>
                  <a:close/>
                </a:path>
              </a:pathLst>
            </a:custGeom>
            <a:solidFill>
              <a:srgbClr val="93D1FF"/>
            </a:solidFill>
          </p:spPr>
        </p:sp>
      </p:grpSp>
      <p:sp>
        <p:nvSpPr>
          <p:cNvPr id="56" name="TextBox 56"/>
          <p:cNvSpPr txBox="1"/>
          <p:nvPr/>
        </p:nvSpPr>
        <p:spPr>
          <a:xfrm>
            <a:off x="11330167" y="2999302"/>
            <a:ext cx="2502347" cy="1402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1"/>
              </a:lnSpc>
            </a:pPr>
            <a:r>
              <a:rPr lang="en-US" sz="40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Receives</a:t>
            </a:r>
          </a:p>
          <a:p>
            <a:pPr algn="ctr">
              <a:lnSpc>
                <a:spcPts val="5661"/>
              </a:lnSpc>
            </a:pPr>
            <a:r>
              <a:rPr lang="en-US" sz="4043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Service</a:t>
            </a:r>
          </a:p>
        </p:txBody>
      </p:sp>
      <p:grpSp>
        <p:nvGrpSpPr>
          <p:cNvPr id="57" name="Group 57"/>
          <p:cNvGrpSpPr/>
          <p:nvPr/>
        </p:nvGrpSpPr>
        <p:grpSpPr>
          <a:xfrm>
            <a:off x="14718962" y="2272390"/>
            <a:ext cx="3005375" cy="2932265"/>
            <a:chOff x="0" y="0"/>
            <a:chExt cx="1913890" cy="1867332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1913890" cy="1867332"/>
            </a:xfrm>
            <a:custGeom>
              <a:avLst/>
              <a:gdLst/>
              <a:ahLst/>
              <a:cxnLst/>
              <a:rect l="l" t="t" r="r" b="b"/>
              <a:pathLst>
                <a:path w="1913890" h="1867332">
                  <a:moveTo>
                    <a:pt x="0" y="0"/>
                  </a:moveTo>
                  <a:lnTo>
                    <a:pt x="0" y="1867332"/>
                  </a:lnTo>
                  <a:lnTo>
                    <a:pt x="1913890" y="1867332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06372"/>
                  </a:moveTo>
                  <a:lnTo>
                    <a:pt x="59690" y="1806372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06372"/>
                  </a:lnTo>
                  <a:close/>
                </a:path>
              </a:pathLst>
            </a:custGeom>
            <a:solidFill>
              <a:srgbClr val="12229D"/>
            </a:solidFill>
          </p:spPr>
        </p:sp>
      </p:grpSp>
      <p:grpSp>
        <p:nvGrpSpPr>
          <p:cNvPr id="59" name="Group 59"/>
          <p:cNvGrpSpPr/>
          <p:nvPr/>
        </p:nvGrpSpPr>
        <p:grpSpPr>
          <a:xfrm>
            <a:off x="14808395" y="2347868"/>
            <a:ext cx="2826508" cy="2781309"/>
            <a:chOff x="0" y="0"/>
            <a:chExt cx="1913890" cy="1883285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913890" cy="1883284"/>
            </a:xfrm>
            <a:custGeom>
              <a:avLst/>
              <a:gdLst/>
              <a:ahLst/>
              <a:cxnLst/>
              <a:rect l="l" t="t" r="r" b="b"/>
              <a:pathLst>
                <a:path w="1913890" h="1883284">
                  <a:moveTo>
                    <a:pt x="0" y="0"/>
                  </a:moveTo>
                  <a:lnTo>
                    <a:pt x="1913890" y="0"/>
                  </a:lnTo>
                  <a:lnTo>
                    <a:pt x="1913890" y="1883284"/>
                  </a:lnTo>
                  <a:lnTo>
                    <a:pt x="0" y="1883284"/>
                  </a:lnTo>
                  <a:close/>
                </a:path>
              </a:pathLst>
            </a:custGeom>
            <a:solidFill>
              <a:srgbClr val="93D1FF"/>
            </a:solidFill>
          </p:spPr>
        </p:sp>
      </p:grpSp>
      <p:sp>
        <p:nvSpPr>
          <p:cNvPr id="61" name="TextBox 61"/>
          <p:cNvSpPr txBox="1"/>
          <p:nvPr/>
        </p:nvSpPr>
        <p:spPr>
          <a:xfrm>
            <a:off x="14785637" y="3069867"/>
            <a:ext cx="2924216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1">
                <a:solidFill>
                  <a:srgbClr val="0D1A7F"/>
                </a:solidFill>
                <a:latin typeface="Garet Bold"/>
                <a:ea typeface="Garet Bold"/>
                <a:cs typeface="Garet Bold"/>
                <a:sym typeface="Garet Bold"/>
              </a:rPr>
              <a:t>Rates Experience</a:t>
            </a:r>
          </a:p>
        </p:txBody>
      </p:sp>
      <p:sp>
        <p:nvSpPr>
          <p:cNvPr id="62" name="AutoShape 62"/>
          <p:cNvSpPr/>
          <p:nvPr/>
        </p:nvSpPr>
        <p:spPr>
          <a:xfrm>
            <a:off x="6894897" y="3571036"/>
            <a:ext cx="589191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3" name="AutoShape 63"/>
          <p:cNvSpPr/>
          <p:nvPr/>
        </p:nvSpPr>
        <p:spPr>
          <a:xfrm>
            <a:off x="10489462" y="3537699"/>
            <a:ext cx="612062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4" name="AutoShape 64"/>
          <p:cNvSpPr/>
          <p:nvPr/>
        </p:nvSpPr>
        <p:spPr>
          <a:xfrm>
            <a:off x="14084028" y="3537699"/>
            <a:ext cx="634934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5" name="TextBox 65"/>
          <p:cNvSpPr txBox="1"/>
          <p:nvPr/>
        </p:nvSpPr>
        <p:spPr>
          <a:xfrm>
            <a:off x="200562" y="2797799"/>
            <a:ext cx="3441816" cy="1738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80"/>
              </a:lnSpc>
              <a:spcBef>
                <a:spcPct val="0"/>
              </a:spcBef>
            </a:pPr>
            <a:r>
              <a:rPr lang="en-US" sz="4653" spc="372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SERVICE SEEKER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380659" y="6851444"/>
            <a:ext cx="3081622" cy="1666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80"/>
              </a:lnSpc>
              <a:spcBef>
                <a:spcPct val="0"/>
              </a:spcBef>
            </a:pPr>
            <a:r>
              <a:rPr lang="en-US" sz="4653" spc="372" dirty="0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SERVICE</a:t>
            </a:r>
          </a:p>
          <a:p>
            <a:pPr algn="ctr">
              <a:lnSpc>
                <a:spcPts val="6980"/>
              </a:lnSpc>
              <a:spcBef>
                <a:spcPct val="0"/>
              </a:spcBef>
            </a:pPr>
            <a:r>
              <a:rPr lang="en-US" sz="4653" spc="372" dirty="0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PROVIDER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7406847" y="-347791"/>
            <a:ext cx="687110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4</a:t>
            </a:r>
          </a:p>
        </p:txBody>
      </p:sp>
      <p:grpSp>
        <p:nvGrpSpPr>
          <p:cNvPr id="68" name="Group 68"/>
          <p:cNvGrpSpPr/>
          <p:nvPr/>
        </p:nvGrpSpPr>
        <p:grpSpPr>
          <a:xfrm>
            <a:off x="-643664" y="9115578"/>
            <a:ext cx="1977164" cy="1977164"/>
            <a:chOff x="0" y="0"/>
            <a:chExt cx="812800" cy="81280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9699" y="0"/>
                  </a:moveTo>
                  <a:lnTo>
                    <a:pt x="613101" y="0"/>
                  </a:lnTo>
                  <a:cubicBezTo>
                    <a:pt x="666064" y="0"/>
                    <a:pt x="716859" y="21040"/>
                    <a:pt x="754309" y="58491"/>
                  </a:cubicBezTo>
                  <a:cubicBezTo>
                    <a:pt x="791760" y="95941"/>
                    <a:pt x="812800" y="146736"/>
                    <a:pt x="812800" y="199699"/>
                  </a:cubicBezTo>
                  <a:lnTo>
                    <a:pt x="812800" y="613101"/>
                  </a:lnTo>
                  <a:cubicBezTo>
                    <a:pt x="812800" y="666064"/>
                    <a:pt x="791760" y="716859"/>
                    <a:pt x="754309" y="754309"/>
                  </a:cubicBezTo>
                  <a:cubicBezTo>
                    <a:pt x="716859" y="791760"/>
                    <a:pt x="666064" y="812800"/>
                    <a:pt x="613101" y="812800"/>
                  </a:cubicBezTo>
                  <a:lnTo>
                    <a:pt x="199699" y="812800"/>
                  </a:lnTo>
                  <a:cubicBezTo>
                    <a:pt x="146736" y="812800"/>
                    <a:pt x="95941" y="791760"/>
                    <a:pt x="58491" y="754309"/>
                  </a:cubicBezTo>
                  <a:cubicBezTo>
                    <a:pt x="21040" y="716859"/>
                    <a:pt x="0" y="666064"/>
                    <a:pt x="0" y="613101"/>
                  </a:cubicBezTo>
                  <a:lnTo>
                    <a:pt x="0" y="199699"/>
                  </a:lnTo>
                  <a:cubicBezTo>
                    <a:pt x="0" y="146736"/>
                    <a:pt x="21040" y="95941"/>
                    <a:pt x="58491" y="58491"/>
                  </a:cubicBezTo>
                  <a:cubicBezTo>
                    <a:pt x="95941" y="21040"/>
                    <a:pt x="146736" y="0"/>
                    <a:pt x="199699" y="0"/>
                  </a:cubicBezTo>
                  <a:close/>
                </a:path>
              </a:pathLst>
            </a:custGeom>
            <a:solidFill>
              <a:srgbClr val="7683C0">
                <a:alpha val="17647"/>
              </a:srgbClr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43482" y="-42235"/>
            <a:ext cx="127308" cy="8565207"/>
            <a:chOff x="0" y="0"/>
            <a:chExt cx="169744" cy="11420276"/>
          </a:xfrm>
        </p:grpSpPr>
        <p:sp>
          <p:nvSpPr>
            <p:cNvPr id="3" name="Freeform 3"/>
            <p:cNvSpPr/>
            <p:nvPr/>
          </p:nvSpPr>
          <p:spPr>
            <a:xfrm>
              <a:off x="0" y="56896"/>
              <a:ext cx="169799" cy="11306556"/>
            </a:xfrm>
            <a:custGeom>
              <a:avLst/>
              <a:gdLst/>
              <a:ahLst/>
              <a:cxnLst/>
              <a:rect l="l" t="t" r="r" b="b"/>
              <a:pathLst>
                <a:path w="169799" h="11306556">
                  <a:moveTo>
                    <a:pt x="0" y="11305921"/>
                  </a:moveTo>
                  <a:lnTo>
                    <a:pt x="55499" y="0"/>
                  </a:lnTo>
                  <a:lnTo>
                    <a:pt x="169799" y="508"/>
                  </a:lnTo>
                  <a:lnTo>
                    <a:pt x="114300" y="11306556"/>
                  </a:lnTo>
                  <a:close/>
                </a:path>
              </a:pathLst>
            </a:custGeom>
            <a:solidFill>
              <a:srgbClr val="050A3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507549" y="2001542"/>
            <a:ext cx="909620" cy="909620"/>
            <a:chOff x="0" y="0"/>
            <a:chExt cx="1212827" cy="12128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4592826" y="1980223"/>
            <a:ext cx="739066" cy="845662"/>
            <a:chOff x="0" y="0"/>
            <a:chExt cx="985422" cy="11275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4204270" y="251484"/>
            <a:ext cx="5811327" cy="1373586"/>
          </a:xfrm>
          <a:custGeom>
            <a:avLst/>
            <a:gdLst/>
            <a:ahLst/>
            <a:cxnLst/>
            <a:rect l="l" t="t" r="r" b="b"/>
            <a:pathLst>
              <a:path w="5811327" h="1373586">
                <a:moveTo>
                  <a:pt x="0" y="0"/>
                </a:moveTo>
                <a:lnTo>
                  <a:pt x="5811327" y="0"/>
                </a:lnTo>
                <a:lnTo>
                  <a:pt x="5811327" y="1373586"/>
                </a:lnTo>
                <a:lnTo>
                  <a:pt x="0" y="1373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47" b="-547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5693812" y="2180846"/>
            <a:ext cx="5210592" cy="684033"/>
            <a:chOff x="0" y="0"/>
            <a:chExt cx="6947456" cy="91204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47456" cy="912045"/>
            </a:xfrm>
            <a:custGeom>
              <a:avLst/>
              <a:gdLst/>
              <a:ahLst/>
              <a:cxnLst/>
              <a:rect l="l" t="t" r="r" b="b"/>
              <a:pathLst>
                <a:path w="6947456" h="912045">
                  <a:moveTo>
                    <a:pt x="0" y="0"/>
                  </a:moveTo>
                  <a:lnTo>
                    <a:pt x="6947456" y="0"/>
                  </a:lnTo>
                  <a:lnTo>
                    <a:pt x="6947456" y="912045"/>
                  </a:lnTo>
                  <a:lnTo>
                    <a:pt x="0" y="9120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6947456" cy="9977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996"/>
                </a:lnSpc>
              </a:pPr>
              <a:r>
                <a:rPr lang="en-US" sz="3399" b="1" spc="271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SHORT/LONG STAY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123006" y="607653"/>
            <a:ext cx="5811327" cy="782020"/>
            <a:chOff x="0" y="0"/>
            <a:chExt cx="7748436" cy="104269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748436" cy="1042693"/>
            </a:xfrm>
            <a:custGeom>
              <a:avLst/>
              <a:gdLst/>
              <a:ahLst/>
              <a:cxnLst/>
              <a:rect l="l" t="t" r="r" b="b"/>
              <a:pathLst>
                <a:path w="7748436" h="1042693">
                  <a:moveTo>
                    <a:pt x="0" y="0"/>
                  </a:moveTo>
                  <a:lnTo>
                    <a:pt x="7748436" y="0"/>
                  </a:lnTo>
                  <a:lnTo>
                    <a:pt x="7748436" y="1042693"/>
                  </a:lnTo>
                  <a:lnTo>
                    <a:pt x="0" y="1042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748436" cy="11093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003"/>
                </a:lnSpc>
              </a:pPr>
              <a:r>
                <a:rPr lang="en-US" sz="3574" spc="285">
                  <a:solidFill>
                    <a:srgbClr val="F4F6F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HOUSING FINDER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507549" y="3524586"/>
            <a:ext cx="909620" cy="909620"/>
            <a:chOff x="0" y="0"/>
            <a:chExt cx="1212827" cy="12128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4612360" y="3553208"/>
            <a:ext cx="739066" cy="845662"/>
            <a:chOff x="0" y="0"/>
            <a:chExt cx="985422" cy="1127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712688" y="3624451"/>
            <a:ext cx="3589610" cy="725391"/>
            <a:chOff x="0" y="0"/>
            <a:chExt cx="4786147" cy="96718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86147" cy="967188"/>
            </a:xfrm>
            <a:custGeom>
              <a:avLst/>
              <a:gdLst/>
              <a:ahLst/>
              <a:cxnLst/>
              <a:rect l="l" t="t" r="r" b="b"/>
              <a:pathLst>
                <a:path w="4786147" h="967188">
                  <a:moveTo>
                    <a:pt x="0" y="0"/>
                  </a:moveTo>
                  <a:lnTo>
                    <a:pt x="4786147" y="0"/>
                  </a:lnTo>
                  <a:lnTo>
                    <a:pt x="4786147" y="967188"/>
                  </a:lnTo>
                  <a:lnTo>
                    <a:pt x="0" y="967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4786147" cy="10624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FILTER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507549" y="6690232"/>
            <a:ext cx="909620" cy="909620"/>
            <a:chOff x="0" y="0"/>
            <a:chExt cx="1212827" cy="121282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4612360" y="6722211"/>
            <a:ext cx="739066" cy="845662"/>
            <a:chOff x="0" y="0"/>
            <a:chExt cx="985422" cy="11275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3</a:t>
              </a:r>
            </a:p>
          </p:txBody>
        </p:sp>
      </p:grpSp>
      <p:sp>
        <p:nvSpPr>
          <p:cNvPr id="29" name="AutoShape 29"/>
          <p:cNvSpPr/>
          <p:nvPr/>
        </p:nvSpPr>
        <p:spPr>
          <a:xfrm flipH="1" flipV="1">
            <a:off x="12795844" y="-419016"/>
            <a:ext cx="3531" cy="4656550"/>
          </a:xfrm>
          <a:prstGeom prst="line">
            <a:avLst/>
          </a:prstGeom>
          <a:ln w="1047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0" name="Group 30"/>
          <p:cNvGrpSpPr/>
          <p:nvPr/>
        </p:nvGrpSpPr>
        <p:grpSpPr>
          <a:xfrm>
            <a:off x="12373989" y="1885587"/>
            <a:ext cx="853895" cy="853895"/>
            <a:chOff x="0" y="0"/>
            <a:chExt cx="1138527" cy="113852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38555" cy="1138555"/>
            </a:xfrm>
            <a:custGeom>
              <a:avLst/>
              <a:gdLst/>
              <a:ahLst/>
              <a:cxnLst/>
              <a:rect l="l" t="t" r="r" b="b"/>
              <a:pathLst>
                <a:path w="1138555" h="1138555">
                  <a:moveTo>
                    <a:pt x="569214" y="0"/>
                  </a:moveTo>
                  <a:cubicBezTo>
                    <a:pt x="254889" y="0"/>
                    <a:pt x="0" y="254889"/>
                    <a:pt x="0" y="569214"/>
                  </a:cubicBezTo>
                  <a:cubicBezTo>
                    <a:pt x="0" y="883539"/>
                    <a:pt x="254889" y="1138555"/>
                    <a:pt x="569214" y="1138555"/>
                  </a:cubicBezTo>
                  <a:cubicBezTo>
                    <a:pt x="883539" y="1138555"/>
                    <a:pt x="1138555" y="883666"/>
                    <a:pt x="1138555" y="569214"/>
                  </a:cubicBezTo>
                  <a:cubicBezTo>
                    <a:pt x="1138555" y="254762"/>
                    <a:pt x="883666" y="0"/>
                    <a:pt x="569214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32" name="Group 32"/>
          <p:cNvGrpSpPr/>
          <p:nvPr/>
        </p:nvGrpSpPr>
        <p:grpSpPr>
          <a:xfrm>
            <a:off x="12454042" y="1875580"/>
            <a:ext cx="693790" cy="783849"/>
            <a:chOff x="0" y="0"/>
            <a:chExt cx="925053" cy="104513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25053" cy="1045132"/>
            </a:xfrm>
            <a:custGeom>
              <a:avLst/>
              <a:gdLst/>
              <a:ahLst/>
              <a:cxnLst/>
              <a:rect l="l" t="t" r="r" b="b"/>
              <a:pathLst>
                <a:path w="925053" h="1045132">
                  <a:moveTo>
                    <a:pt x="0" y="0"/>
                  </a:moveTo>
                  <a:lnTo>
                    <a:pt x="925053" y="0"/>
                  </a:lnTo>
                  <a:lnTo>
                    <a:pt x="925053" y="1045132"/>
                  </a:lnTo>
                  <a:lnTo>
                    <a:pt x="0" y="1045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95250"/>
              <a:ext cx="925053" cy="11403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98"/>
                </a:lnSpc>
              </a:pPr>
              <a:r>
                <a:rPr lang="en-US" sz="3199" b="1" spc="25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</a:t>
              </a:r>
            </a:p>
          </p:txBody>
        </p:sp>
      </p:grpSp>
      <p:sp>
        <p:nvSpPr>
          <p:cNvPr id="35" name="Freeform 35"/>
          <p:cNvSpPr/>
          <p:nvPr/>
        </p:nvSpPr>
        <p:spPr>
          <a:xfrm>
            <a:off x="12075836" y="287749"/>
            <a:ext cx="5455307" cy="1289436"/>
          </a:xfrm>
          <a:custGeom>
            <a:avLst/>
            <a:gdLst/>
            <a:ahLst/>
            <a:cxnLst/>
            <a:rect l="l" t="t" r="r" b="b"/>
            <a:pathLst>
              <a:path w="5455307" h="1289436">
                <a:moveTo>
                  <a:pt x="0" y="0"/>
                </a:moveTo>
                <a:lnTo>
                  <a:pt x="5455307" y="0"/>
                </a:lnTo>
                <a:lnTo>
                  <a:pt x="5455307" y="1289436"/>
                </a:lnTo>
                <a:lnTo>
                  <a:pt x="0" y="12894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77" b="-577"/>
            </a:stretch>
          </a:blipFill>
        </p:spPr>
      </p:sp>
      <p:grpSp>
        <p:nvGrpSpPr>
          <p:cNvPr id="36" name="Group 36"/>
          <p:cNvGrpSpPr/>
          <p:nvPr/>
        </p:nvGrpSpPr>
        <p:grpSpPr>
          <a:xfrm>
            <a:off x="12382730" y="3463692"/>
            <a:ext cx="853895" cy="853895"/>
            <a:chOff x="0" y="0"/>
            <a:chExt cx="1138527" cy="113852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138555" cy="1138555"/>
            </a:xfrm>
            <a:custGeom>
              <a:avLst/>
              <a:gdLst/>
              <a:ahLst/>
              <a:cxnLst/>
              <a:rect l="l" t="t" r="r" b="b"/>
              <a:pathLst>
                <a:path w="1138555" h="1138555">
                  <a:moveTo>
                    <a:pt x="569214" y="0"/>
                  </a:moveTo>
                  <a:cubicBezTo>
                    <a:pt x="254889" y="0"/>
                    <a:pt x="0" y="254889"/>
                    <a:pt x="0" y="569214"/>
                  </a:cubicBezTo>
                  <a:cubicBezTo>
                    <a:pt x="0" y="883539"/>
                    <a:pt x="254889" y="1138555"/>
                    <a:pt x="569214" y="1138555"/>
                  </a:cubicBezTo>
                  <a:cubicBezTo>
                    <a:pt x="883539" y="1138555"/>
                    <a:pt x="1138555" y="883666"/>
                    <a:pt x="1138555" y="569214"/>
                  </a:cubicBezTo>
                  <a:cubicBezTo>
                    <a:pt x="1138555" y="254762"/>
                    <a:pt x="883666" y="0"/>
                    <a:pt x="569214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12462783" y="3453685"/>
            <a:ext cx="693790" cy="783849"/>
            <a:chOff x="0" y="0"/>
            <a:chExt cx="925053" cy="104513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925053" cy="1045132"/>
            </a:xfrm>
            <a:custGeom>
              <a:avLst/>
              <a:gdLst/>
              <a:ahLst/>
              <a:cxnLst/>
              <a:rect l="l" t="t" r="r" b="b"/>
              <a:pathLst>
                <a:path w="925053" h="1045132">
                  <a:moveTo>
                    <a:pt x="0" y="0"/>
                  </a:moveTo>
                  <a:lnTo>
                    <a:pt x="925053" y="0"/>
                  </a:lnTo>
                  <a:lnTo>
                    <a:pt x="925053" y="1045132"/>
                  </a:lnTo>
                  <a:lnTo>
                    <a:pt x="0" y="1045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95250"/>
              <a:ext cx="925053" cy="11403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98"/>
                </a:lnSpc>
              </a:pPr>
              <a:r>
                <a:rPr lang="en-US" sz="3199" b="1" spc="25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2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3603615" y="2023158"/>
            <a:ext cx="3369699" cy="690455"/>
            <a:chOff x="0" y="0"/>
            <a:chExt cx="4492932" cy="920607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4492932" cy="920607"/>
            </a:xfrm>
            <a:custGeom>
              <a:avLst/>
              <a:gdLst/>
              <a:ahLst/>
              <a:cxnLst/>
              <a:rect l="l" t="t" r="r" b="b"/>
              <a:pathLst>
                <a:path w="4492932" h="920607">
                  <a:moveTo>
                    <a:pt x="0" y="0"/>
                  </a:moveTo>
                  <a:lnTo>
                    <a:pt x="4492932" y="0"/>
                  </a:lnTo>
                  <a:lnTo>
                    <a:pt x="4492932" y="920607"/>
                  </a:lnTo>
                  <a:lnTo>
                    <a:pt x="0" y="9206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104775"/>
              <a:ext cx="4492932" cy="10253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165"/>
                </a:lnSpc>
              </a:pPr>
              <a:r>
                <a:rPr lang="en-US" sz="3442" b="1" spc="27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LOCAL RIDES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3565283" y="3601276"/>
            <a:ext cx="4722717" cy="662973"/>
            <a:chOff x="0" y="0"/>
            <a:chExt cx="6296956" cy="883965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6296956" cy="883965"/>
            </a:xfrm>
            <a:custGeom>
              <a:avLst/>
              <a:gdLst/>
              <a:ahLst/>
              <a:cxnLst/>
              <a:rect l="l" t="t" r="r" b="b"/>
              <a:pathLst>
                <a:path w="6296956" h="883965">
                  <a:moveTo>
                    <a:pt x="0" y="0"/>
                  </a:moveTo>
                  <a:lnTo>
                    <a:pt x="6296956" y="0"/>
                  </a:lnTo>
                  <a:lnTo>
                    <a:pt x="6296956" y="883965"/>
                  </a:lnTo>
                  <a:lnTo>
                    <a:pt x="0" y="8839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66675"/>
              <a:ext cx="6296956" cy="9506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552"/>
                </a:lnSpc>
              </a:pPr>
              <a:r>
                <a:rPr lang="en-US" sz="3300" b="1" spc="264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VEHICLE TYPES</a:t>
              </a:r>
            </a:p>
          </p:txBody>
        </p:sp>
      </p:grpSp>
      <p:sp>
        <p:nvSpPr>
          <p:cNvPr id="53" name="Freeform 53"/>
          <p:cNvSpPr/>
          <p:nvPr/>
        </p:nvSpPr>
        <p:spPr>
          <a:xfrm>
            <a:off x="13565283" y="5224248"/>
            <a:ext cx="4013034" cy="641152"/>
          </a:xfrm>
          <a:custGeom>
            <a:avLst/>
            <a:gdLst/>
            <a:ahLst/>
            <a:cxnLst/>
            <a:rect l="l" t="t" r="r" b="b"/>
            <a:pathLst>
              <a:path w="5350712" h="854869">
                <a:moveTo>
                  <a:pt x="0" y="0"/>
                </a:moveTo>
                <a:lnTo>
                  <a:pt x="5350712" y="0"/>
                </a:lnTo>
                <a:lnTo>
                  <a:pt x="5350712" y="854869"/>
                </a:lnTo>
                <a:lnTo>
                  <a:pt x="0" y="854869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  <p:grpSp>
        <p:nvGrpSpPr>
          <p:cNvPr id="55" name="Group 55"/>
          <p:cNvGrpSpPr/>
          <p:nvPr/>
        </p:nvGrpSpPr>
        <p:grpSpPr>
          <a:xfrm>
            <a:off x="-57812" y="-230245"/>
            <a:ext cx="3352142" cy="11550137"/>
            <a:chOff x="0" y="0"/>
            <a:chExt cx="882869" cy="3042011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82869" cy="3042011"/>
            </a:xfrm>
            <a:custGeom>
              <a:avLst/>
              <a:gdLst/>
              <a:ahLst/>
              <a:cxnLst/>
              <a:rect l="l" t="t" r="r" b="b"/>
              <a:pathLst>
                <a:path w="882869" h="3042011">
                  <a:moveTo>
                    <a:pt x="117787" y="0"/>
                  </a:moveTo>
                  <a:lnTo>
                    <a:pt x="765082" y="0"/>
                  </a:lnTo>
                  <a:cubicBezTo>
                    <a:pt x="830134" y="0"/>
                    <a:pt x="882869" y="52735"/>
                    <a:pt x="882869" y="117787"/>
                  </a:cubicBezTo>
                  <a:lnTo>
                    <a:pt x="882869" y="2924225"/>
                  </a:lnTo>
                  <a:cubicBezTo>
                    <a:pt x="882869" y="2989276"/>
                    <a:pt x="830134" y="3042011"/>
                    <a:pt x="765082" y="3042011"/>
                  </a:cubicBezTo>
                  <a:lnTo>
                    <a:pt x="117787" y="3042011"/>
                  </a:lnTo>
                  <a:cubicBezTo>
                    <a:pt x="52735" y="3042011"/>
                    <a:pt x="0" y="2989276"/>
                    <a:pt x="0" y="2924225"/>
                  </a:cubicBezTo>
                  <a:lnTo>
                    <a:pt x="0" y="117787"/>
                  </a:lnTo>
                  <a:cubicBezTo>
                    <a:pt x="0" y="52735"/>
                    <a:pt x="52735" y="0"/>
                    <a:pt x="117787" y="0"/>
                  </a:cubicBezTo>
                  <a:close/>
                </a:path>
              </a:pathLst>
            </a:custGeom>
            <a:solidFill>
              <a:srgbClr val="5271FF">
                <a:alpha val="31765"/>
              </a:srgbClr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0" y="-38100"/>
              <a:ext cx="882869" cy="3080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51168" y="44386"/>
            <a:ext cx="4153102" cy="1814734"/>
            <a:chOff x="0" y="0"/>
            <a:chExt cx="5537470" cy="2419645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5537469" cy="2419645"/>
            </a:xfrm>
            <a:custGeom>
              <a:avLst/>
              <a:gdLst/>
              <a:ahLst/>
              <a:cxnLst/>
              <a:rect l="l" t="t" r="r" b="b"/>
              <a:pathLst>
                <a:path w="5537469" h="2419645">
                  <a:moveTo>
                    <a:pt x="0" y="0"/>
                  </a:moveTo>
                  <a:lnTo>
                    <a:pt x="5537469" y="0"/>
                  </a:lnTo>
                  <a:lnTo>
                    <a:pt x="5537469" y="2419645"/>
                  </a:lnTo>
                  <a:lnTo>
                    <a:pt x="0" y="24196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0" name="TextBox 60"/>
            <p:cNvSpPr txBox="1"/>
            <p:nvPr/>
          </p:nvSpPr>
          <p:spPr>
            <a:xfrm>
              <a:off x="0" y="-66675"/>
              <a:ext cx="5537470" cy="2486320"/>
            </a:xfrm>
            <a:prstGeom prst="rect">
              <a:avLst/>
            </a:prstGeom>
          </p:spPr>
          <p:txBody>
            <a:bodyPr lIns="63500" tIns="63500" rIns="63500" bIns="63500" rtlCol="0" anchor="t"/>
            <a:lstStyle/>
            <a:p>
              <a:pPr algn="l">
                <a:lnSpc>
                  <a:spcPts val="6725"/>
                </a:lnSpc>
              </a:pPr>
              <a:r>
                <a:rPr lang="en-US" sz="5094" spc="163">
                  <a:solidFill>
                    <a:srgbClr val="0D1A7F"/>
                  </a:solidFill>
                  <a:latin typeface="Bernoru SemiCondensed"/>
                  <a:ea typeface="Bernoru SemiCondensed"/>
                  <a:cs typeface="Bernoru SemiCondensed"/>
                  <a:sym typeface="Bernoru SemiCondensed"/>
                </a:rPr>
                <a:t>KEY</a:t>
              </a:r>
            </a:p>
            <a:p>
              <a:pPr algn="l">
                <a:lnSpc>
                  <a:spcPts val="6725"/>
                </a:lnSpc>
              </a:pPr>
              <a:r>
                <a:rPr lang="en-US" sz="5094" spc="163">
                  <a:solidFill>
                    <a:srgbClr val="0D1A7F"/>
                  </a:solidFill>
                  <a:latin typeface="Bernoru SemiCondensed"/>
                  <a:ea typeface="Bernoru SemiCondensed"/>
                  <a:cs typeface="Bernoru SemiCondensed"/>
                  <a:sym typeface="Bernoru SemiCondensed"/>
                </a:rPr>
                <a:t>FEATURES</a:t>
              </a:r>
            </a:p>
          </p:txBody>
        </p:sp>
      </p:grpSp>
      <p:sp>
        <p:nvSpPr>
          <p:cNvPr id="61" name="AutoShape 61"/>
          <p:cNvSpPr/>
          <p:nvPr/>
        </p:nvSpPr>
        <p:spPr>
          <a:xfrm flipH="1" flipV="1">
            <a:off x="7607659" y="4056857"/>
            <a:ext cx="14192" cy="2131722"/>
          </a:xfrm>
          <a:prstGeom prst="line">
            <a:avLst/>
          </a:prstGeom>
          <a:ln w="1047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2" name="Group 62"/>
          <p:cNvGrpSpPr/>
          <p:nvPr/>
        </p:nvGrpSpPr>
        <p:grpSpPr>
          <a:xfrm>
            <a:off x="8096759" y="4477949"/>
            <a:ext cx="4104823" cy="688860"/>
            <a:chOff x="0" y="0"/>
            <a:chExt cx="4786147" cy="803198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4786147" cy="803198"/>
            </a:xfrm>
            <a:custGeom>
              <a:avLst/>
              <a:gdLst/>
              <a:ahLst/>
              <a:cxnLst/>
              <a:rect l="l" t="t" r="r" b="b"/>
              <a:pathLst>
                <a:path w="4786147" h="803198">
                  <a:moveTo>
                    <a:pt x="0" y="0"/>
                  </a:moveTo>
                  <a:lnTo>
                    <a:pt x="4786147" y="0"/>
                  </a:lnTo>
                  <a:lnTo>
                    <a:pt x="4786147" y="803198"/>
                  </a:lnTo>
                  <a:lnTo>
                    <a:pt x="0" y="8031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4" name="TextBox 64"/>
            <p:cNvSpPr txBox="1"/>
            <p:nvPr/>
          </p:nvSpPr>
          <p:spPr>
            <a:xfrm>
              <a:off x="0" y="-171450"/>
              <a:ext cx="4786147" cy="9746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25"/>
                </a:lnSpc>
              </a:pPr>
              <a:r>
                <a:rPr lang="en-US" sz="2999" b="1">
                  <a:solidFill>
                    <a:srgbClr val="050A30"/>
                  </a:solidFill>
                  <a:latin typeface="HK Grotesk Medium"/>
                  <a:ea typeface="HK Grotesk Medium"/>
                  <a:cs typeface="HK Grotesk Medium"/>
                  <a:sym typeface="HK Grotesk Medium"/>
                </a:rPr>
                <a:t>Price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8096759" y="5555958"/>
            <a:ext cx="4121391" cy="770294"/>
            <a:chOff x="0" y="0"/>
            <a:chExt cx="4805465" cy="89815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4786147" cy="721608"/>
            </a:xfrm>
            <a:custGeom>
              <a:avLst/>
              <a:gdLst/>
              <a:ahLst/>
              <a:cxnLst/>
              <a:rect l="l" t="t" r="r" b="b"/>
              <a:pathLst>
                <a:path w="4786147" h="721608">
                  <a:moveTo>
                    <a:pt x="0" y="0"/>
                  </a:moveTo>
                  <a:lnTo>
                    <a:pt x="4786147" y="0"/>
                  </a:lnTo>
                  <a:lnTo>
                    <a:pt x="4786147" y="721608"/>
                  </a:lnTo>
                  <a:lnTo>
                    <a:pt x="0" y="7216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19318" y="33667"/>
              <a:ext cx="4786147" cy="8644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703"/>
                </a:lnSpc>
              </a:pPr>
              <a:r>
                <a:rPr lang="en-US" sz="2700" b="1" dirty="0">
                  <a:solidFill>
                    <a:srgbClr val="050A30"/>
                  </a:solidFill>
                  <a:latin typeface="HK Grotesk Medium"/>
                  <a:ea typeface="HK Grotesk Medium"/>
                  <a:cs typeface="HK Grotesk Medium"/>
                  <a:sym typeface="HK Grotesk Medium"/>
                </a:rPr>
                <a:t>Gender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7312858" y="4477949"/>
            <a:ext cx="586787" cy="604624"/>
            <a:chOff x="0" y="0"/>
            <a:chExt cx="684183" cy="70498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684149" cy="704977"/>
            </a:xfrm>
            <a:custGeom>
              <a:avLst/>
              <a:gdLst/>
              <a:ahLst/>
              <a:cxnLst/>
              <a:rect l="l" t="t" r="r" b="b"/>
              <a:pathLst>
                <a:path w="684149" h="704977">
                  <a:moveTo>
                    <a:pt x="342138" y="0"/>
                  </a:moveTo>
                  <a:cubicBezTo>
                    <a:pt x="153162" y="0"/>
                    <a:pt x="0" y="157861"/>
                    <a:pt x="0" y="352552"/>
                  </a:cubicBezTo>
                  <a:cubicBezTo>
                    <a:pt x="0" y="547243"/>
                    <a:pt x="153162" y="704977"/>
                    <a:pt x="342138" y="704977"/>
                  </a:cubicBezTo>
                  <a:cubicBezTo>
                    <a:pt x="531114" y="704977"/>
                    <a:pt x="684149" y="547116"/>
                    <a:pt x="684149" y="352552"/>
                  </a:cubicBezTo>
                  <a:cubicBezTo>
                    <a:pt x="684149" y="157988"/>
                    <a:pt x="530987" y="0"/>
                    <a:pt x="342138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</p:grpSp>
      <p:grpSp>
        <p:nvGrpSpPr>
          <p:cNvPr id="70" name="Group 70"/>
          <p:cNvGrpSpPr/>
          <p:nvPr/>
        </p:nvGrpSpPr>
        <p:grpSpPr>
          <a:xfrm>
            <a:off x="7328457" y="5595821"/>
            <a:ext cx="586787" cy="604624"/>
            <a:chOff x="0" y="0"/>
            <a:chExt cx="684183" cy="704980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684149" cy="704977"/>
            </a:xfrm>
            <a:custGeom>
              <a:avLst/>
              <a:gdLst/>
              <a:ahLst/>
              <a:cxnLst/>
              <a:rect l="l" t="t" r="r" b="b"/>
              <a:pathLst>
                <a:path w="684149" h="704977">
                  <a:moveTo>
                    <a:pt x="342138" y="0"/>
                  </a:moveTo>
                  <a:cubicBezTo>
                    <a:pt x="153162" y="0"/>
                    <a:pt x="0" y="157861"/>
                    <a:pt x="0" y="352552"/>
                  </a:cubicBezTo>
                  <a:cubicBezTo>
                    <a:pt x="0" y="547243"/>
                    <a:pt x="153162" y="704977"/>
                    <a:pt x="342138" y="704977"/>
                  </a:cubicBezTo>
                  <a:cubicBezTo>
                    <a:pt x="531114" y="704977"/>
                    <a:pt x="684149" y="547116"/>
                    <a:pt x="684149" y="352552"/>
                  </a:cubicBezTo>
                  <a:cubicBezTo>
                    <a:pt x="684149" y="157988"/>
                    <a:pt x="530987" y="0"/>
                    <a:pt x="342138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</p:grpSp>
      <p:grpSp>
        <p:nvGrpSpPr>
          <p:cNvPr id="72" name="Group 72"/>
          <p:cNvGrpSpPr/>
          <p:nvPr/>
        </p:nvGrpSpPr>
        <p:grpSpPr>
          <a:xfrm>
            <a:off x="5693812" y="6842482"/>
            <a:ext cx="4524792" cy="725391"/>
            <a:chOff x="0" y="0"/>
            <a:chExt cx="6033056" cy="967188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6033056" cy="967188"/>
            </a:xfrm>
            <a:custGeom>
              <a:avLst/>
              <a:gdLst/>
              <a:ahLst/>
              <a:cxnLst/>
              <a:rect l="l" t="t" r="r" b="b"/>
              <a:pathLst>
                <a:path w="6033056" h="967188">
                  <a:moveTo>
                    <a:pt x="0" y="0"/>
                  </a:moveTo>
                  <a:lnTo>
                    <a:pt x="6033056" y="0"/>
                  </a:lnTo>
                  <a:lnTo>
                    <a:pt x="6033056" y="967188"/>
                  </a:lnTo>
                  <a:lnTo>
                    <a:pt x="0" y="967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0" y="-95250"/>
              <a:ext cx="6033056" cy="10624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VERIFIED HOST</a:t>
              </a:r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4507549" y="8348680"/>
            <a:ext cx="909620" cy="909620"/>
            <a:chOff x="0" y="0"/>
            <a:chExt cx="1212827" cy="1212827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77" name="Group 77"/>
          <p:cNvGrpSpPr/>
          <p:nvPr/>
        </p:nvGrpSpPr>
        <p:grpSpPr>
          <a:xfrm>
            <a:off x="4612360" y="8380659"/>
            <a:ext cx="739066" cy="845662"/>
            <a:chOff x="0" y="0"/>
            <a:chExt cx="985422" cy="1127550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9" name="TextBox 79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4</a:t>
              </a:r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5712689" y="8522972"/>
            <a:ext cx="4524792" cy="725391"/>
            <a:chOff x="0" y="0"/>
            <a:chExt cx="6033056" cy="967188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6033056" cy="967188"/>
            </a:xfrm>
            <a:custGeom>
              <a:avLst/>
              <a:gdLst/>
              <a:ahLst/>
              <a:cxnLst/>
              <a:rect l="l" t="t" r="r" b="b"/>
              <a:pathLst>
                <a:path w="6033056" h="967188">
                  <a:moveTo>
                    <a:pt x="0" y="0"/>
                  </a:moveTo>
                  <a:lnTo>
                    <a:pt x="6033056" y="0"/>
                  </a:lnTo>
                  <a:lnTo>
                    <a:pt x="6033056" y="967188"/>
                  </a:lnTo>
                  <a:lnTo>
                    <a:pt x="0" y="967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2" name="TextBox 82"/>
            <p:cNvSpPr txBox="1"/>
            <p:nvPr/>
          </p:nvSpPr>
          <p:spPr>
            <a:xfrm>
              <a:off x="0" y="-95250"/>
              <a:ext cx="6033056" cy="10624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ROOM SHARING</a:t>
              </a:r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11731271" y="595983"/>
            <a:ext cx="5811327" cy="805361"/>
            <a:chOff x="0" y="0"/>
            <a:chExt cx="7748436" cy="1073814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7748436" cy="1073814"/>
            </a:xfrm>
            <a:custGeom>
              <a:avLst/>
              <a:gdLst/>
              <a:ahLst/>
              <a:cxnLst/>
              <a:rect l="l" t="t" r="r" b="b"/>
              <a:pathLst>
                <a:path w="7748436" h="1073814">
                  <a:moveTo>
                    <a:pt x="0" y="0"/>
                  </a:moveTo>
                  <a:lnTo>
                    <a:pt x="7748436" y="0"/>
                  </a:lnTo>
                  <a:lnTo>
                    <a:pt x="7748436" y="1073814"/>
                  </a:lnTo>
                  <a:lnTo>
                    <a:pt x="0" y="1073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5" name="TextBox 85"/>
            <p:cNvSpPr txBox="1"/>
            <p:nvPr/>
          </p:nvSpPr>
          <p:spPr>
            <a:xfrm>
              <a:off x="0" y="-66675"/>
              <a:ext cx="7748436" cy="114048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143"/>
                </a:lnSpc>
              </a:pPr>
              <a:r>
                <a:rPr lang="en-US" sz="3674" spc="293">
                  <a:solidFill>
                    <a:srgbClr val="F4F6F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TRANSPORT</a:t>
              </a:r>
            </a:p>
          </p:txBody>
        </p:sp>
      </p:grpSp>
      <p:sp>
        <p:nvSpPr>
          <p:cNvPr id="86" name="Freeform 86"/>
          <p:cNvSpPr/>
          <p:nvPr/>
        </p:nvSpPr>
        <p:spPr>
          <a:xfrm>
            <a:off x="15653658" y="7567873"/>
            <a:ext cx="2230804" cy="2475234"/>
          </a:xfrm>
          <a:custGeom>
            <a:avLst/>
            <a:gdLst/>
            <a:ahLst/>
            <a:cxnLst/>
            <a:rect l="l" t="t" r="r" b="b"/>
            <a:pathLst>
              <a:path w="2230804" h="2475234">
                <a:moveTo>
                  <a:pt x="0" y="0"/>
                </a:moveTo>
                <a:lnTo>
                  <a:pt x="2230804" y="0"/>
                </a:lnTo>
                <a:lnTo>
                  <a:pt x="2230804" y="2475234"/>
                </a:lnTo>
                <a:lnTo>
                  <a:pt x="0" y="2475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7" name="TextBox 87"/>
          <p:cNvSpPr txBox="1"/>
          <p:nvPr/>
        </p:nvSpPr>
        <p:spPr>
          <a:xfrm>
            <a:off x="16531286" y="7760875"/>
            <a:ext cx="475548" cy="109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4"/>
              </a:lnSpc>
            </a:pPr>
            <a:r>
              <a:rPr lang="en-US" sz="6367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4960470" y="-942468"/>
            <a:ext cx="1889" cy="8833977"/>
          </a:xfrm>
          <a:prstGeom prst="line">
            <a:avLst/>
          </a:prstGeom>
          <a:ln w="1047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4507549" y="2001542"/>
            <a:ext cx="909620" cy="909620"/>
            <a:chOff x="0" y="0"/>
            <a:chExt cx="1212827" cy="12128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92826" y="2028504"/>
            <a:ext cx="739066" cy="845662"/>
            <a:chOff x="0" y="0"/>
            <a:chExt cx="985422" cy="11275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4204270" y="251484"/>
            <a:ext cx="5811327" cy="1373586"/>
          </a:xfrm>
          <a:custGeom>
            <a:avLst/>
            <a:gdLst/>
            <a:ahLst/>
            <a:cxnLst/>
            <a:rect l="l" t="t" r="r" b="b"/>
            <a:pathLst>
              <a:path w="5811327" h="1373586">
                <a:moveTo>
                  <a:pt x="0" y="0"/>
                </a:moveTo>
                <a:lnTo>
                  <a:pt x="5811327" y="0"/>
                </a:lnTo>
                <a:lnTo>
                  <a:pt x="5811327" y="1373586"/>
                </a:lnTo>
                <a:lnTo>
                  <a:pt x="0" y="1373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47" b="-547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693812" y="2180846"/>
            <a:ext cx="5210592" cy="730316"/>
            <a:chOff x="0" y="0"/>
            <a:chExt cx="6947456" cy="9737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47456" cy="973755"/>
            </a:xfrm>
            <a:custGeom>
              <a:avLst/>
              <a:gdLst/>
              <a:ahLst/>
              <a:cxnLst/>
              <a:rect l="l" t="t" r="r" b="b"/>
              <a:pathLst>
                <a:path w="6947456" h="973755">
                  <a:moveTo>
                    <a:pt x="0" y="0"/>
                  </a:moveTo>
                  <a:lnTo>
                    <a:pt x="6947456" y="0"/>
                  </a:lnTo>
                  <a:lnTo>
                    <a:pt x="6947456" y="973755"/>
                  </a:lnTo>
                  <a:lnTo>
                    <a:pt x="0" y="9737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6947456" cy="10690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143"/>
                </a:lnSpc>
              </a:pPr>
              <a:r>
                <a:rPr lang="en-US" sz="3499" b="1" spc="279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MEAL PLAN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123006" y="607653"/>
            <a:ext cx="5811327" cy="782020"/>
            <a:chOff x="0" y="0"/>
            <a:chExt cx="7748436" cy="10426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748436" cy="1042693"/>
            </a:xfrm>
            <a:custGeom>
              <a:avLst/>
              <a:gdLst/>
              <a:ahLst/>
              <a:cxnLst/>
              <a:rect l="l" t="t" r="r" b="b"/>
              <a:pathLst>
                <a:path w="7748436" h="1042693">
                  <a:moveTo>
                    <a:pt x="0" y="0"/>
                  </a:moveTo>
                  <a:lnTo>
                    <a:pt x="7748436" y="0"/>
                  </a:lnTo>
                  <a:lnTo>
                    <a:pt x="7748436" y="1042693"/>
                  </a:lnTo>
                  <a:lnTo>
                    <a:pt x="0" y="1042693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7748436" cy="11093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003"/>
                </a:lnSpc>
              </a:pPr>
              <a:r>
                <a:rPr lang="en-US" sz="3574" spc="28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FOOD &amp; WATER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488672" y="3702841"/>
            <a:ext cx="909620" cy="909620"/>
            <a:chOff x="0" y="0"/>
            <a:chExt cx="1212827" cy="121282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4593483" y="3731463"/>
            <a:ext cx="739066" cy="845662"/>
            <a:chOff x="0" y="0"/>
            <a:chExt cx="985422" cy="11275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712689" y="3874839"/>
            <a:ext cx="4691046" cy="725391"/>
            <a:chOff x="0" y="0"/>
            <a:chExt cx="6254728" cy="96718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254728" cy="967188"/>
            </a:xfrm>
            <a:custGeom>
              <a:avLst/>
              <a:gdLst/>
              <a:ahLst/>
              <a:cxnLst/>
              <a:rect l="l" t="t" r="r" b="b"/>
              <a:pathLst>
                <a:path w="6254728" h="967188">
                  <a:moveTo>
                    <a:pt x="0" y="0"/>
                  </a:moveTo>
                  <a:lnTo>
                    <a:pt x="6254728" y="0"/>
                  </a:lnTo>
                  <a:lnTo>
                    <a:pt x="6254728" y="967188"/>
                  </a:lnTo>
                  <a:lnTo>
                    <a:pt x="0" y="967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6254728" cy="10624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 dirty="0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RATING MEAL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507549" y="5403036"/>
            <a:ext cx="909620" cy="909620"/>
            <a:chOff x="0" y="0"/>
            <a:chExt cx="1212827" cy="121282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4612360" y="5435015"/>
            <a:ext cx="739066" cy="845662"/>
            <a:chOff x="0" y="0"/>
            <a:chExt cx="985422" cy="112755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3</a:t>
              </a:r>
            </a:p>
          </p:txBody>
        </p:sp>
      </p:grpSp>
      <p:sp>
        <p:nvSpPr>
          <p:cNvPr id="28" name="AutoShape 28"/>
          <p:cNvSpPr/>
          <p:nvPr/>
        </p:nvSpPr>
        <p:spPr>
          <a:xfrm flipH="1" flipV="1">
            <a:off x="12795844" y="-419016"/>
            <a:ext cx="5092" cy="6526385"/>
          </a:xfrm>
          <a:prstGeom prst="line">
            <a:avLst/>
          </a:prstGeom>
          <a:ln w="1047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9" name="Group 29"/>
          <p:cNvGrpSpPr/>
          <p:nvPr/>
        </p:nvGrpSpPr>
        <p:grpSpPr>
          <a:xfrm>
            <a:off x="12373989" y="1885587"/>
            <a:ext cx="853895" cy="853895"/>
            <a:chOff x="0" y="0"/>
            <a:chExt cx="1138527" cy="113852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38555" cy="1138555"/>
            </a:xfrm>
            <a:custGeom>
              <a:avLst/>
              <a:gdLst/>
              <a:ahLst/>
              <a:cxnLst/>
              <a:rect l="l" t="t" r="r" b="b"/>
              <a:pathLst>
                <a:path w="1138555" h="1138555">
                  <a:moveTo>
                    <a:pt x="569214" y="0"/>
                  </a:moveTo>
                  <a:cubicBezTo>
                    <a:pt x="254889" y="0"/>
                    <a:pt x="0" y="254889"/>
                    <a:pt x="0" y="569214"/>
                  </a:cubicBezTo>
                  <a:cubicBezTo>
                    <a:pt x="0" y="883539"/>
                    <a:pt x="254889" y="1138555"/>
                    <a:pt x="569214" y="1138555"/>
                  </a:cubicBezTo>
                  <a:cubicBezTo>
                    <a:pt x="883539" y="1138555"/>
                    <a:pt x="1138555" y="883666"/>
                    <a:pt x="1138555" y="569214"/>
                  </a:cubicBezTo>
                  <a:cubicBezTo>
                    <a:pt x="1138555" y="254762"/>
                    <a:pt x="883666" y="0"/>
                    <a:pt x="569214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454042" y="1875580"/>
            <a:ext cx="693790" cy="783849"/>
            <a:chOff x="0" y="0"/>
            <a:chExt cx="925053" cy="104513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925053" cy="1045132"/>
            </a:xfrm>
            <a:custGeom>
              <a:avLst/>
              <a:gdLst/>
              <a:ahLst/>
              <a:cxnLst/>
              <a:rect l="l" t="t" r="r" b="b"/>
              <a:pathLst>
                <a:path w="925053" h="1045132">
                  <a:moveTo>
                    <a:pt x="0" y="0"/>
                  </a:moveTo>
                  <a:lnTo>
                    <a:pt x="925053" y="0"/>
                  </a:lnTo>
                  <a:lnTo>
                    <a:pt x="925053" y="1045132"/>
                  </a:lnTo>
                  <a:lnTo>
                    <a:pt x="0" y="1045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925053" cy="11403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98"/>
                </a:lnSpc>
              </a:pPr>
              <a:r>
                <a:rPr lang="en-US" sz="3199" b="1" spc="25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1</a:t>
              </a:r>
            </a:p>
          </p:txBody>
        </p:sp>
      </p:grpSp>
      <p:sp>
        <p:nvSpPr>
          <p:cNvPr id="34" name="Freeform 34"/>
          <p:cNvSpPr/>
          <p:nvPr/>
        </p:nvSpPr>
        <p:spPr>
          <a:xfrm>
            <a:off x="12075836" y="287749"/>
            <a:ext cx="5455307" cy="1289436"/>
          </a:xfrm>
          <a:custGeom>
            <a:avLst/>
            <a:gdLst/>
            <a:ahLst/>
            <a:cxnLst/>
            <a:rect l="l" t="t" r="r" b="b"/>
            <a:pathLst>
              <a:path w="5455307" h="1289436">
                <a:moveTo>
                  <a:pt x="0" y="0"/>
                </a:moveTo>
                <a:lnTo>
                  <a:pt x="5455307" y="0"/>
                </a:lnTo>
                <a:lnTo>
                  <a:pt x="5455307" y="1289436"/>
                </a:lnTo>
                <a:lnTo>
                  <a:pt x="0" y="12894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577" b="-577"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12382730" y="3463692"/>
            <a:ext cx="853895" cy="853895"/>
            <a:chOff x="0" y="0"/>
            <a:chExt cx="1138527" cy="113852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138555" cy="1138555"/>
            </a:xfrm>
            <a:custGeom>
              <a:avLst/>
              <a:gdLst/>
              <a:ahLst/>
              <a:cxnLst/>
              <a:rect l="l" t="t" r="r" b="b"/>
              <a:pathLst>
                <a:path w="1138555" h="1138555">
                  <a:moveTo>
                    <a:pt x="569214" y="0"/>
                  </a:moveTo>
                  <a:cubicBezTo>
                    <a:pt x="254889" y="0"/>
                    <a:pt x="0" y="254889"/>
                    <a:pt x="0" y="569214"/>
                  </a:cubicBezTo>
                  <a:cubicBezTo>
                    <a:pt x="0" y="883539"/>
                    <a:pt x="254889" y="1138555"/>
                    <a:pt x="569214" y="1138555"/>
                  </a:cubicBezTo>
                  <a:cubicBezTo>
                    <a:pt x="883539" y="1138555"/>
                    <a:pt x="1138555" y="883666"/>
                    <a:pt x="1138555" y="569214"/>
                  </a:cubicBezTo>
                  <a:cubicBezTo>
                    <a:pt x="1138555" y="254762"/>
                    <a:pt x="883666" y="0"/>
                    <a:pt x="569214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2462783" y="3453685"/>
            <a:ext cx="693790" cy="783849"/>
            <a:chOff x="0" y="0"/>
            <a:chExt cx="925053" cy="104513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925053" cy="1045132"/>
            </a:xfrm>
            <a:custGeom>
              <a:avLst/>
              <a:gdLst/>
              <a:ahLst/>
              <a:cxnLst/>
              <a:rect l="l" t="t" r="r" b="b"/>
              <a:pathLst>
                <a:path w="925053" h="1045132">
                  <a:moveTo>
                    <a:pt x="0" y="0"/>
                  </a:moveTo>
                  <a:lnTo>
                    <a:pt x="925053" y="0"/>
                  </a:lnTo>
                  <a:lnTo>
                    <a:pt x="925053" y="1045132"/>
                  </a:lnTo>
                  <a:lnTo>
                    <a:pt x="0" y="1045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95250"/>
              <a:ext cx="925053" cy="11403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98"/>
                </a:lnSpc>
              </a:pPr>
              <a:r>
                <a:rPr lang="en-US" sz="3199" b="1" spc="25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2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2394686" y="5281651"/>
            <a:ext cx="853895" cy="853895"/>
            <a:chOff x="0" y="0"/>
            <a:chExt cx="1138527" cy="1138527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138555" cy="1138555"/>
            </a:xfrm>
            <a:custGeom>
              <a:avLst/>
              <a:gdLst/>
              <a:ahLst/>
              <a:cxnLst/>
              <a:rect l="l" t="t" r="r" b="b"/>
              <a:pathLst>
                <a:path w="1138555" h="1138555">
                  <a:moveTo>
                    <a:pt x="569214" y="0"/>
                  </a:moveTo>
                  <a:cubicBezTo>
                    <a:pt x="254889" y="0"/>
                    <a:pt x="0" y="254889"/>
                    <a:pt x="0" y="569214"/>
                  </a:cubicBezTo>
                  <a:cubicBezTo>
                    <a:pt x="0" y="883539"/>
                    <a:pt x="254889" y="1138555"/>
                    <a:pt x="569214" y="1138555"/>
                  </a:cubicBezTo>
                  <a:cubicBezTo>
                    <a:pt x="883539" y="1138555"/>
                    <a:pt x="1138555" y="883666"/>
                    <a:pt x="1138555" y="569214"/>
                  </a:cubicBezTo>
                  <a:cubicBezTo>
                    <a:pt x="1138555" y="254762"/>
                    <a:pt x="883666" y="0"/>
                    <a:pt x="569214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2508977" y="5262089"/>
            <a:ext cx="693790" cy="855287"/>
            <a:chOff x="0" y="-95249"/>
            <a:chExt cx="925053" cy="1140383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925053" cy="1045132"/>
            </a:xfrm>
            <a:custGeom>
              <a:avLst/>
              <a:gdLst/>
              <a:ahLst/>
              <a:cxnLst/>
              <a:rect l="l" t="t" r="r" b="b"/>
              <a:pathLst>
                <a:path w="925053" h="1045132">
                  <a:moveTo>
                    <a:pt x="0" y="0"/>
                  </a:moveTo>
                  <a:lnTo>
                    <a:pt x="925053" y="0"/>
                  </a:lnTo>
                  <a:lnTo>
                    <a:pt x="925053" y="1045132"/>
                  </a:lnTo>
                  <a:lnTo>
                    <a:pt x="0" y="1045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95249"/>
              <a:ext cx="925053" cy="11403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98"/>
                </a:lnSpc>
              </a:pPr>
              <a:r>
                <a:rPr lang="en-US" sz="3199" b="1" spc="255" dirty="0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3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3504109" y="1980223"/>
            <a:ext cx="4684385" cy="690455"/>
            <a:chOff x="0" y="0"/>
            <a:chExt cx="6245847" cy="920607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6245847" cy="920607"/>
            </a:xfrm>
            <a:custGeom>
              <a:avLst/>
              <a:gdLst/>
              <a:ahLst/>
              <a:cxnLst/>
              <a:rect l="l" t="t" r="r" b="b"/>
              <a:pathLst>
                <a:path w="6245847" h="920607">
                  <a:moveTo>
                    <a:pt x="0" y="0"/>
                  </a:moveTo>
                  <a:lnTo>
                    <a:pt x="6245847" y="0"/>
                  </a:lnTo>
                  <a:lnTo>
                    <a:pt x="6245847" y="920607"/>
                  </a:lnTo>
                  <a:lnTo>
                    <a:pt x="0" y="9206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104775"/>
              <a:ext cx="6245847" cy="10253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165"/>
                </a:lnSpc>
              </a:pPr>
              <a:r>
                <a:rPr lang="en-US" sz="3442" b="1" spc="275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STATIONERY PACK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3504109" y="3605065"/>
            <a:ext cx="4722717" cy="706617"/>
            <a:chOff x="0" y="0"/>
            <a:chExt cx="6296956" cy="942156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6296956" cy="942156"/>
            </a:xfrm>
            <a:custGeom>
              <a:avLst/>
              <a:gdLst/>
              <a:ahLst/>
              <a:cxnLst/>
              <a:rect l="l" t="t" r="r" b="b"/>
              <a:pathLst>
                <a:path w="6296956" h="942156">
                  <a:moveTo>
                    <a:pt x="0" y="0"/>
                  </a:moveTo>
                  <a:lnTo>
                    <a:pt x="6296956" y="0"/>
                  </a:lnTo>
                  <a:lnTo>
                    <a:pt x="6296956" y="942156"/>
                  </a:lnTo>
                  <a:lnTo>
                    <a:pt x="0" y="9421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66675"/>
              <a:ext cx="6296956" cy="100883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28"/>
                </a:lnSpc>
              </a:pPr>
              <a:r>
                <a:rPr lang="en-US" sz="3499" b="1" spc="279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URGENT DELIVERY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3518109" y="5497849"/>
            <a:ext cx="4013034" cy="706617"/>
            <a:chOff x="0" y="0"/>
            <a:chExt cx="5350712" cy="942156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5350712" cy="942156"/>
            </a:xfrm>
            <a:custGeom>
              <a:avLst/>
              <a:gdLst/>
              <a:ahLst/>
              <a:cxnLst/>
              <a:rect l="l" t="t" r="r" b="b"/>
              <a:pathLst>
                <a:path w="5350712" h="942156">
                  <a:moveTo>
                    <a:pt x="0" y="0"/>
                  </a:moveTo>
                  <a:lnTo>
                    <a:pt x="5350712" y="0"/>
                  </a:lnTo>
                  <a:lnTo>
                    <a:pt x="5350712" y="942156"/>
                  </a:lnTo>
                  <a:lnTo>
                    <a:pt x="0" y="9421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66675"/>
              <a:ext cx="5350712" cy="100883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28"/>
                </a:lnSpc>
              </a:pPr>
              <a:r>
                <a:rPr lang="en-US" sz="3499" b="1" spc="279" dirty="0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FAIR PRICING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-57812" y="-230245"/>
            <a:ext cx="3352142" cy="11550137"/>
            <a:chOff x="0" y="0"/>
            <a:chExt cx="882869" cy="3042011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82869" cy="3042011"/>
            </a:xfrm>
            <a:custGeom>
              <a:avLst/>
              <a:gdLst/>
              <a:ahLst/>
              <a:cxnLst/>
              <a:rect l="l" t="t" r="r" b="b"/>
              <a:pathLst>
                <a:path w="882869" h="3042011">
                  <a:moveTo>
                    <a:pt x="117787" y="0"/>
                  </a:moveTo>
                  <a:lnTo>
                    <a:pt x="765082" y="0"/>
                  </a:lnTo>
                  <a:cubicBezTo>
                    <a:pt x="830134" y="0"/>
                    <a:pt x="882869" y="52735"/>
                    <a:pt x="882869" y="117787"/>
                  </a:cubicBezTo>
                  <a:lnTo>
                    <a:pt x="882869" y="2924225"/>
                  </a:lnTo>
                  <a:cubicBezTo>
                    <a:pt x="882869" y="2989276"/>
                    <a:pt x="830134" y="3042011"/>
                    <a:pt x="765082" y="3042011"/>
                  </a:cubicBezTo>
                  <a:lnTo>
                    <a:pt x="117787" y="3042011"/>
                  </a:lnTo>
                  <a:cubicBezTo>
                    <a:pt x="52735" y="3042011"/>
                    <a:pt x="0" y="2989276"/>
                    <a:pt x="0" y="2924225"/>
                  </a:cubicBezTo>
                  <a:lnTo>
                    <a:pt x="0" y="117787"/>
                  </a:lnTo>
                  <a:cubicBezTo>
                    <a:pt x="0" y="52735"/>
                    <a:pt x="52735" y="0"/>
                    <a:pt x="117787" y="0"/>
                  </a:cubicBezTo>
                  <a:close/>
                </a:path>
              </a:pathLst>
            </a:custGeom>
            <a:solidFill>
              <a:srgbClr val="5271FF">
                <a:alpha val="31765"/>
              </a:srgbClr>
            </a:solidFill>
          </p:spPr>
        </p:sp>
        <p:sp>
          <p:nvSpPr>
            <p:cNvPr id="56" name="TextBox 56"/>
            <p:cNvSpPr txBox="1"/>
            <p:nvPr/>
          </p:nvSpPr>
          <p:spPr>
            <a:xfrm>
              <a:off x="0" y="-38100"/>
              <a:ext cx="882869" cy="3080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51168" y="44386"/>
            <a:ext cx="4153102" cy="1814734"/>
            <a:chOff x="0" y="0"/>
            <a:chExt cx="5537470" cy="2419645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5537469" cy="2419645"/>
            </a:xfrm>
            <a:custGeom>
              <a:avLst/>
              <a:gdLst/>
              <a:ahLst/>
              <a:cxnLst/>
              <a:rect l="l" t="t" r="r" b="b"/>
              <a:pathLst>
                <a:path w="5537469" h="2419645">
                  <a:moveTo>
                    <a:pt x="0" y="0"/>
                  </a:moveTo>
                  <a:lnTo>
                    <a:pt x="5537469" y="0"/>
                  </a:lnTo>
                  <a:lnTo>
                    <a:pt x="5537469" y="2419645"/>
                  </a:lnTo>
                  <a:lnTo>
                    <a:pt x="0" y="24196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66675"/>
              <a:ext cx="5537470" cy="2486320"/>
            </a:xfrm>
            <a:prstGeom prst="rect">
              <a:avLst/>
            </a:prstGeom>
          </p:spPr>
          <p:txBody>
            <a:bodyPr lIns="63500" tIns="63500" rIns="63500" bIns="63500" rtlCol="0" anchor="t"/>
            <a:lstStyle/>
            <a:p>
              <a:pPr algn="l">
                <a:lnSpc>
                  <a:spcPts val="6725"/>
                </a:lnSpc>
              </a:pPr>
              <a:r>
                <a:rPr lang="en-US" sz="5094" spc="163">
                  <a:solidFill>
                    <a:srgbClr val="0D1A7F"/>
                  </a:solidFill>
                  <a:latin typeface="Bernoru SemiCondensed"/>
                  <a:ea typeface="Bernoru SemiCondensed"/>
                  <a:cs typeface="Bernoru SemiCondensed"/>
                  <a:sym typeface="Bernoru SemiCondensed"/>
                </a:rPr>
                <a:t>KEY</a:t>
              </a:r>
            </a:p>
            <a:p>
              <a:pPr algn="l">
                <a:lnSpc>
                  <a:spcPts val="6725"/>
                </a:lnSpc>
              </a:pPr>
              <a:r>
                <a:rPr lang="en-US" sz="5094" spc="163">
                  <a:solidFill>
                    <a:srgbClr val="0D1A7F"/>
                  </a:solidFill>
                  <a:latin typeface="Bernoru SemiCondensed"/>
                  <a:ea typeface="Bernoru SemiCondensed"/>
                  <a:cs typeface="Bernoru SemiCondensed"/>
                  <a:sym typeface="Bernoru SemiCondensed"/>
                </a:rPr>
                <a:t>FEATURES</a:t>
              </a:r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4507549" y="7061484"/>
            <a:ext cx="909620" cy="909620"/>
            <a:chOff x="0" y="0"/>
            <a:chExt cx="1212827" cy="1212827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1212850" cy="1212850"/>
            </a:xfrm>
            <a:custGeom>
              <a:avLst/>
              <a:gdLst/>
              <a:ahLst/>
              <a:cxnLst/>
              <a:rect l="l" t="t" r="r" b="b"/>
              <a:pathLst>
                <a:path w="1212850" h="1212850">
                  <a:moveTo>
                    <a:pt x="606425" y="0"/>
                  </a:moveTo>
                  <a:cubicBezTo>
                    <a:pt x="271526" y="0"/>
                    <a:pt x="0" y="271526"/>
                    <a:pt x="0" y="606425"/>
                  </a:cubicBezTo>
                  <a:cubicBezTo>
                    <a:pt x="0" y="941324"/>
                    <a:pt x="271526" y="1212850"/>
                    <a:pt x="606425" y="1212850"/>
                  </a:cubicBezTo>
                  <a:cubicBezTo>
                    <a:pt x="941324" y="1212850"/>
                    <a:pt x="1212850" y="941324"/>
                    <a:pt x="1212850" y="606425"/>
                  </a:cubicBezTo>
                  <a:cubicBezTo>
                    <a:pt x="1212850" y="271526"/>
                    <a:pt x="941324" y="0"/>
                    <a:pt x="606425" y="0"/>
                  </a:cubicBezTo>
                  <a:close/>
                </a:path>
              </a:pathLst>
            </a:custGeom>
            <a:solidFill>
              <a:srgbClr val="5CB6F9"/>
            </a:solidFill>
          </p:spPr>
        </p:sp>
      </p:grpSp>
      <p:grpSp>
        <p:nvGrpSpPr>
          <p:cNvPr id="62" name="Group 62"/>
          <p:cNvGrpSpPr/>
          <p:nvPr/>
        </p:nvGrpSpPr>
        <p:grpSpPr>
          <a:xfrm>
            <a:off x="4612360" y="7093463"/>
            <a:ext cx="739066" cy="845662"/>
            <a:chOff x="0" y="0"/>
            <a:chExt cx="985422" cy="1127550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985422" cy="1127550"/>
            </a:xfrm>
            <a:custGeom>
              <a:avLst/>
              <a:gdLst/>
              <a:ahLst/>
              <a:cxnLst/>
              <a:rect l="l" t="t" r="r" b="b"/>
              <a:pathLst>
                <a:path w="985422" h="1127550">
                  <a:moveTo>
                    <a:pt x="0" y="0"/>
                  </a:moveTo>
                  <a:lnTo>
                    <a:pt x="985422" y="0"/>
                  </a:lnTo>
                  <a:lnTo>
                    <a:pt x="985422" y="1127550"/>
                  </a:lnTo>
                  <a:lnTo>
                    <a:pt x="0" y="1127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4" name="TextBox 64"/>
            <p:cNvSpPr txBox="1"/>
            <p:nvPr/>
          </p:nvSpPr>
          <p:spPr>
            <a:xfrm>
              <a:off x="0" y="-104775"/>
              <a:ext cx="985422" cy="12323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b="1" spc="256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4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1731271" y="595983"/>
            <a:ext cx="5811327" cy="805361"/>
            <a:chOff x="0" y="0"/>
            <a:chExt cx="7748436" cy="1073814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7748436" cy="1073814"/>
            </a:xfrm>
            <a:custGeom>
              <a:avLst/>
              <a:gdLst/>
              <a:ahLst/>
              <a:cxnLst/>
              <a:rect l="l" t="t" r="r" b="b"/>
              <a:pathLst>
                <a:path w="7748436" h="1073814">
                  <a:moveTo>
                    <a:pt x="0" y="0"/>
                  </a:moveTo>
                  <a:lnTo>
                    <a:pt x="7748436" y="0"/>
                  </a:lnTo>
                  <a:lnTo>
                    <a:pt x="7748436" y="1073814"/>
                  </a:lnTo>
                  <a:lnTo>
                    <a:pt x="0" y="1073814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0" y="-66675"/>
              <a:ext cx="7748436" cy="114048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143"/>
                </a:lnSpc>
              </a:pPr>
              <a:r>
                <a:rPr lang="en-US" sz="3674" spc="293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STATIONERY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5693812" y="5544824"/>
            <a:ext cx="4691046" cy="725391"/>
            <a:chOff x="0" y="0"/>
            <a:chExt cx="6254728" cy="967188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6254728" cy="967188"/>
            </a:xfrm>
            <a:custGeom>
              <a:avLst/>
              <a:gdLst/>
              <a:ahLst/>
              <a:cxnLst/>
              <a:rect l="l" t="t" r="r" b="b"/>
              <a:pathLst>
                <a:path w="6254728" h="967188">
                  <a:moveTo>
                    <a:pt x="0" y="0"/>
                  </a:moveTo>
                  <a:lnTo>
                    <a:pt x="6254728" y="0"/>
                  </a:lnTo>
                  <a:lnTo>
                    <a:pt x="6254728" y="967188"/>
                  </a:lnTo>
                  <a:lnTo>
                    <a:pt x="0" y="967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0" y="-95250"/>
              <a:ext cx="6254728" cy="10624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WATER DELIVERY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5712689" y="7132447"/>
            <a:ext cx="4691046" cy="838657"/>
            <a:chOff x="0" y="0"/>
            <a:chExt cx="6254728" cy="111821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6254728" cy="1118210"/>
            </a:xfrm>
            <a:custGeom>
              <a:avLst/>
              <a:gdLst/>
              <a:ahLst/>
              <a:cxnLst/>
              <a:rect l="l" t="t" r="r" b="b"/>
              <a:pathLst>
                <a:path w="6254728" h="1118210">
                  <a:moveTo>
                    <a:pt x="0" y="0"/>
                  </a:moveTo>
                  <a:lnTo>
                    <a:pt x="6254728" y="0"/>
                  </a:lnTo>
                  <a:lnTo>
                    <a:pt x="6254728" y="1118210"/>
                  </a:lnTo>
                  <a:lnTo>
                    <a:pt x="0" y="1118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0" y="-95250"/>
              <a:ext cx="6254728" cy="121346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90"/>
                </a:lnSpc>
              </a:pPr>
              <a:r>
                <a:rPr lang="en-US" sz="3599" b="1" spc="287">
                  <a:solidFill>
                    <a:srgbClr val="050A30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HYGIENE BADGE</a:t>
              </a:r>
            </a:p>
          </p:txBody>
        </p:sp>
      </p:grpSp>
      <p:sp>
        <p:nvSpPr>
          <p:cNvPr id="74" name="Freeform 74"/>
          <p:cNvSpPr/>
          <p:nvPr/>
        </p:nvSpPr>
        <p:spPr>
          <a:xfrm>
            <a:off x="15653658" y="7567873"/>
            <a:ext cx="2230804" cy="2475234"/>
          </a:xfrm>
          <a:custGeom>
            <a:avLst/>
            <a:gdLst/>
            <a:ahLst/>
            <a:cxnLst/>
            <a:rect l="l" t="t" r="r" b="b"/>
            <a:pathLst>
              <a:path w="2230804" h="2475234">
                <a:moveTo>
                  <a:pt x="0" y="0"/>
                </a:moveTo>
                <a:lnTo>
                  <a:pt x="2230804" y="0"/>
                </a:lnTo>
                <a:lnTo>
                  <a:pt x="2230804" y="2475234"/>
                </a:lnTo>
                <a:lnTo>
                  <a:pt x="0" y="2475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5" name="TextBox 75"/>
          <p:cNvSpPr txBox="1"/>
          <p:nvPr/>
        </p:nvSpPr>
        <p:spPr>
          <a:xfrm>
            <a:off x="16531286" y="7760875"/>
            <a:ext cx="475548" cy="109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14"/>
              </a:lnSpc>
            </a:pPr>
            <a:r>
              <a:rPr lang="en-US" sz="6367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91016" y="0"/>
            <a:ext cx="10798912" cy="1767095"/>
          </a:xfrm>
          <a:custGeom>
            <a:avLst/>
            <a:gdLst/>
            <a:ahLst/>
            <a:cxnLst/>
            <a:rect l="l" t="t" r="r" b="b"/>
            <a:pathLst>
              <a:path w="10798912" h="1767095">
                <a:moveTo>
                  <a:pt x="0" y="0"/>
                </a:moveTo>
                <a:lnTo>
                  <a:pt x="10798912" y="0"/>
                </a:lnTo>
                <a:lnTo>
                  <a:pt x="10798912" y="1767095"/>
                </a:lnTo>
                <a:lnTo>
                  <a:pt x="0" y="17670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4" r="-1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091016" y="440000"/>
            <a:ext cx="10798912" cy="887095"/>
            <a:chOff x="0" y="0"/>
            <a:chExt cx="14398549" cy="11827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398549" cy="1182793"/>
            </a:xfrm>
            <a:custGeom>
              <a:avLst/>
              <a:gdLst/>
              <a:ahLst/>
              <a:cxnLst/>
              <a:rect l="l" t="t" r="r" b="b"/>
              <a:pathLst>
                <a:path w="14398549" h="1182793">
                  <a:moveTo>
                    <a:pt x="0" y="0"/>
                  </a:moveTo>
                  <a:lnTo>
                    <a:pt x="14398549" y="0"/>
                  </a:lnTo>
                  <a:lnTo>
                    <a:pt x="14398549" y="1182793"/>
                  </a:lnTo>
                  <a:lnTo>
                    <a:pt x="0" y="11827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4398549" cy="12780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278"/>
                </a:lnSpc>
              </a:pPr>
              <a:r>
                <a:rPr lang="en-US" sz="5198" b="1" i="1">
                  <a:solidFill>
                    <a:srgbClr val="FFFFFF"/>
                  </a:solidFill>
                  <a:latin typeface="Canva Sans Bold Italics"/>
                  <a:ea typeface="Canva Sans Bold Italics"/>
                  <a:cs typeface="Canva Sans Bold Italics"/>
                  <a:sym typeface="Canva Sans Bold Italics"/>
                </a:rPr>
                <a:t>Tools  &amp;  Technologies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109301" y="9258300"/>
            <a:ext cx="1905682" cy="190568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07190" y="0"/>
                  </a:moveTo>
                  <a:lnTo>
                    <a:pt x="605610" y="0"/>
                  </a:lnTo>
                  <a:cubicBezTo>
                    <a:pt x="660560" y="0"/>
                    <a:pt x="713260" y="21829"/>
                    <a:pt x="752116" y="60684"/>
                  </a:cubicBezTo>
                  <a:cubicBezTo>
                    <a:pt x="790971" y="99540"/>
                    <a:pt x="812800" y="152240"/>
                    <a:pt x="812800" y="207190"/>
                  </a:cubicBezTo>
                  <a:lnTo>
                    <a:pt x="812800" y="605610"/>
                  </a:lnTo>
                  <a:cubicBezTo>
                    <a:pt x="812800" y="660560"/>
                    <a:pt x="790971" y="713260"/>
                    <a:pt x="752116" y="752116"/>
                  </a:cubicBezTo>
                  <a:cubicBezTo>
                    <a:pt x="713260" y="790971"/>
                    <a:pt x="660560" y="812800"/>
                    <a:pt x="605610" y="812800"/>
                  </a:cubicBezTo>
                  <a:lnTo>
                    <a:pt x="207190" y="812800"/>
                  </a:lnTo>
                  <a:cubicBezTo>
                    <a:pt x="152240" y="812800"/>
                    <a:pt x="99540" y="790971"/>
                    <a:pt x="60684" y="752116"/>
                  </a:cubicBezTo>
                  <a:cubicBezTo>
                    <a:pt x="21829" y="713260"/>
                    <a:pt x="0" y="660560"/>
                    <a:pt x="0" y="605610"/>
                  </a:cubicBezTo>
                  <a:lnTo>
                    <a:pt x="0" y="207190"/>
                  </a:lnTo>
                  <a:cubicBezTo>
                    <a:pt x="0" y="152240"/>
                    <a:pt x="21829" y="99540"/>
                    <a:pt x="60684" y="60684"/>
                  </a:cubicBezTo>
                  <a:cubicBezTo>
                    <a:pt x="99540" y="21829"/>
                    <a:pt x="152240" y="0"/>
                    <a:pt x="207190" y="0"/>
                  </a:cubicBezTo>
                  <a:close/>
                </a:path>
              </a:pathLst>
            </a:custGeom>
            <a:solidFill>
              <a:srgbClr val="DBF0FF">
                <a:alpha val="17647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189835" y="-1661094"/>
            <a:ext cx="3744615" cy="374461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555109" y="2219011"/>
            <a:ext cx="7792252" cy="3655274"/>
          </a:xfrm>
          <a:custGeom>
            <a:avLst/>
            <a:gdLst/>
            <a:ahLst/>
            <a:cxnLst/>
            <a:rect l="l" t="t" r="r" b="b"/>
            <a:pathLst>
              <a:path w="7792252" h="3655274">
                <a:moveTo>
                  <a:pt x="0" y="0"/>
                </a:moveTo>
                <a:lnTo>
                  <a:pt x="7792252" y="0"/>
                </a:lnTo>
                <a:lnTo>
                  <a:pt x="7792252" y="3655275"/>
                </a:lnTo>
                <a:lnTo>
                  <a:pt x="0" y="36552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13" name="Freeform 13"/>
          <p:cNvSpPr/>
          <p:nvPr/>
        </p:nvSpPr>
        <p:spPr>
          <a:xfrm>
            <a:off x="801550" y="2323935"/>
            <a:ext cx="1600571" cy="2257215"/>
          </a:xfrm>
          <a:custGeom>
            <a:avLst/>
            <a:gdLst/>
            <a:ahLst/>
            <a:cxnLst/>
            <a:rect l="l" t="t" r="r" b="b"/>
            <a:pathLst>
              <a:path w="1600571" h="2257215">
                <a:moveTo>
                  <a:pt x="0" y="0"/>
                </a:moveTo>
                <a:lnTo>
                  <a:pt x="1600571" y="0"/>
                </a:lnTo>
                <a:lnTo>
                  <a:pt x="1600571" y="2257216"/>
                </a:lnTo>
                <a:lnTo>
                  <a:pt x="0" y="22572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480008" y="2241783"/>
            <a:ext cx="1935923" cy="2450677"/>
          </a:xfrm>
          <a:custGeom>
            <a:avLst/>
            <a:gdLst/>
            <a:ahLst/>
            <a:cxnLst/>
            <a:rect l="l" t="t" r="r" b="b"/>
            <a:pathLst>
              <a:path w="1935923" h="2450677">
                <a:moveTo>
                  <a:pt x="0" y="0"/>
                </a:moveTo>
                <a:lnTo>
                  <a:pt x="1935923" y="0"/>
                </a:lnTo>
                <a:lnTo>
                  <a:pt x="1935923" y="2450677"/>
                </a:lnTo>
                <a:lnTo>
                  <a:pt x="0" y="24506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6314767" y="2790374"/>
            <a:ext cx="1786152" cy="1653003"/>
          </a:xfrm>
          <a:custGeom>
            <a:avLst/>
            <a:gdLst/>
            <a:ahLst/>
            <a:cxnLst/>
            <a:rect l="l" t="t" r="r" b="b"/>
            <a:pathLst>
              <a:path w="1786152" h="1653003">
                <a:moveTo>
                  <a:pt x="0" y="0"/>
                </a:moveTo>
                <a:lnTo>
                  <a:pt x="1786153" y="0"/>
                </a:lnTo>
                <a:lnTo>
                  <a:pt x="1786153" y="1653003"/>
                </a:lnTo>
                <a:lnTo>
                  <a:pt x="0" y="165300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801940" y="2150254"/>
            <a:ext cx="2649008" cy="5652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02"/>
              </a:lnSpc>
            </a:pPr>
            <a:r>
              <a:rPr lang="en-US" sz="3644" dirty="0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React </a:t>
            </a:r>
            <a:r>
              <a:rPr lang="en-US" sz="3644" dirty="0" err="1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js</a:t>
            </a:r>
            <a:endParaRPr lang="en-US" sz="3644" dirty="0">
              <a:solidFill>
                <a:srgbClr val="000000"/>
              </a:solidFill>
              <a:latin typeface="Bernoru SemiCondensed"/>
              <a:ea typeface="Bernoru SemiCondensed"/>
              <a:cs typeface="Bernoru SemiCondensed"/>
              <a:sym typeface="Bernoru SemiCondense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674024" y="4891055"/>
            <a:ext cx="3441816" cy="85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80"/>
              </a:lnSpc>
              <a:spcBef>
                <a:spcPct val="0"/>
              </a:spcBef>
            </a:pPr>
            <a:r>
              <a:rPr lang="en-US" sz="4653" spc="372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FRONTEND</a:t>
            </a:r>
          </a:p>
        </p:txBody>
      </p:sp>
      <p:sp>
        <p:nvSpPr>
          <p:cNvPr id="18" name="Freeform 18"/>
          <p:cNvSpPr/>
          <p:nvPr/>
        </p:nvSpPr>
        <p:spPr>
          <a:xfrm>
            <a:off x="9962604" y="2241783"/>
            <a:ext cx="7815393" cy="3666130"/>
          </a:xfrm>
          <a:custGeom>
            <a:avLst/>
            <a:gdLst/>
            <a:ahLst/>
            <a:cxnLst/>
            <a:rect l="l" t="t" r="r" b="b"/>
            <a:pathLst>
              <a:path w="7815393" h="3666130">
                <a:moveTo>
                  <a:pt x="0" y="0"/>
                </a:moveTo>
                <a:lnTo>
                  <a:pt x="7815393" y="0"/>
                </a:lnTo>
                <a:lnTo>
                  <a:pt x="7815393" y="3666130"/>
                </a:lnTo>
                <a:lnTo>
                  <a:pt x="0" y="36661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19" name="Freeform 19"/>
          <p:cNvSpPr/>
          <p:nvPr/>
        </p:nvSpPr>
        <p:spPr>
          <a:xfrm>
            <a:off x="10552988" y="2431803"/>
            <a:ext cx="3145619" cy="2017923"/>
          </a:xfrm>
          <a:custGeom>
            <a:avLst/>
            <a:gdLst/>
            <a:ahLst/>
            <a:cxnLst/>
            <a:rect l="l" t="t" r="r" b="b"/>
            <a:pathLst>
              <a:path w="3145619" h="2017923">
                <a:moveTo>
                  <a:pt x="0" y="0"/>
                </a:moveTo>
                <a:lnTo>
                  <a:pt x="3145618" y="0"/>
                </a:lnTo>
                <a:lnTo>
                  <a:pt x="3145618" y="2017923"/>
                </a:lnTo>
                <a:lnTo>
                  <a:pt x="0" y="201792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4146" t="-24511" b="-37835"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3858730" y="2501311"/>
            <a:ext cx="3400570" cy="1878907"/>
          </a:xfrm>
          <a:custGeom>
            <a:avLst/>
            <a:gdLst/>
            <a:ahLst/>
            <a:cxnLst/>
            <a:rect l="l" t="t" r="r" b="b"/>
            <a:pathLst>
              <a:path w="3400570" h="1878907">
                <a:moveTo>
                  <a:pt x="0" y="0"/>
                </a:moveTo>
                <a:lnTo>
                  <a:pt x="3400570" y="0"/>
                </a:lnTo>
                <a:lnTo>
                  <a:pt x="3400570" y="1878907"/>
                </a:lnTo>
                <a:lnTo>
                  <a:pt x="0" y="187890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r="-37811" b="-13174"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12213406" y="4881530"/>
            <a:ext cx="3554423" cy="884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  <a:spcBef>
                <a:spcPct val="0"/>
              </a:spcBef>
            </a:pPr>
            <a:r>
              <a:rPr lang="en-US" sz="4805" spc="384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BACKEND</a:t>
            </a:r>
          </a:p>
        </p:txBody>
      </p:sp>
      <p:sp>
        <p:nvSpPr>
          <p:cNvPr id="22" name="Freeform 22"/>
          <p:cNvSpPr/>
          <p:nvPr/>
        </p:nvSpPr>
        <p:spPr>
          <a:xfrm>
            <a:off x="555109" y="6350536"/>
            <a:ext cx="7792252" cy="3655274"/>
          </a:xfrm>
          <a:custGeom>
            <a:avLst/>
            <a:gdLst/>
            <a:ahLst/>
            <a:cxnLst/>
            <a:rect l="l" t="t" r="r" b="b"/>
            <a:pathLst>
              <a:path w="7792252" h="3655274">
                <a:moveTo>
                  <a:pt x="0" y="0"/>
                </a:moveTo>
                <a:lnTo>
                  <a:pt x="7792252" y="0"/>
                </a:lnTo>
                <a:lnTo>
                  <a:pt x="7792252" y="3655274"/>
                </a:lnTo>
                <a:lnTo>
                  <a:pt x="0" y="36552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23" name="Freeform 23"/>
          <p:cNvSpPr/>
          <p:nvPr/>
        </p:nvSpPr>
        <p:spPr>
          <a:xfrm>
            <a:off x="4583123" y="6567779"/>
            <a:ext cx="3244001" cy="3220789"/>
          </a:xfrm>
          <a:custGeom>
            <a:avLst/>
            <a:gdLst/>
            <a:ahLst/>
            <a:cxnLst/>
            <a:rect l="l" t="t" r="r" b="b"/>
            <a:pathLst>
              <a:path w="3244001" h="3220789">
                <a:moveTo>
                  <a:pt x="0" y="0"/>
                </a:moveTo>
                <a:lnTo>
                  <a:pt x="3244001" y="0"/>
                </a:lnTo>
                <a:lnTo>
                  <a:pt x="3244001" y="3220788"/>
                </a:lnTo>
                <a:lnTo>
                  <a:pt x="0" y="322078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896812" y="7659572"/>
            <a:ext cx="3554423" cy="884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  <a:spcBef>
                <a:spcPct val="0"/>
              </a:spcBef>
            </a:pPr>
            <a:r>
              <a:rPr lang="en-US" sz="4805" spc="384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DATABASE</a:t>
            </a:r>
          </a:p>
        </p:txBody>
      </p:sp>
      <p:sp>
        <p:nvSpPr>
          <p:cNvPr id="25" name="Freeform 25"/>
          <p:cNvSpPr/>
          <p:nvPr/>
        </p:nvSpPr>
        <p:spPr>
          <a:xfrm>
            <a:off x="9962604" y="6350536"/>
            <a:ext cx="7792252" cy="3655274"/>
          </a:xfrm>
          <a:custGeom>
            <a:avLst/>
            <a:gdLst/>
            <a:ahLst/>
            <a:cxnLst/>
            <a:rect l="l" t="t" r="r" b="b"/>
            <a:pathLst>
              <a:path w="7792252" h="3655274">
                <a:moveTo>
                  <a:pt x="0" y="0"/>
                </a:moveTo>
                <a:lnTo>
                  <a:pt x="7792252" y="0"/>
                </a:lnTo>
                <a:lnTo>
                  <a:pt x="7792252" y="3655274"/>
                </a:lnTo>
                <a:lnTo>
                  <a:pt x="0" y="36552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w="47625" cap="sq">
            <a:solidFill>
              <a:srgbClr val="000000"/>
            </a:solidFill>
            <a:prstDash val="solid"/>
            <a:miter/>
          </a:ln>
        </p:spPr>
      </p:sp>
      <p:sp>
        <p:nvSpPr>
          <p:cNvPr id="26" name="TextBox 26"/>
          <p:cNvSpPr txBox="1"/>
          <p:nvPr/>
        </p:nvSpPr>
        <p:spPr>
          <a:xfrm>
            <a:off x="10355118" y="7385852"/>
            <a:ext cx="2918259" cy="1509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73"/>
              </a:lnSpc>
              <a:spcBef>
                <a:spcPct val="0"/>
              </a:spcBef>
            </a:pPr>
            <a:r>
              <a:rPr lang="en-US" sz="4049" spc="323">
                <a:solidFill>
                  <a:srgbClr val="000000"/>
                </a:solidFill>
                <a:latin typeface="Bernoru SemiCondensed"/>
                <a:ea typeface="Bernoru SemiCondensed"/>
                <a:cs typeface="Bernoru SemiCondensed"/>
                <a:sym typeface="Bernoru SemiCondensed"/>
              </a:rPr>
              <a:t>VERSION CONTROL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3667315" y="6488938"/>
            <a:ext cx="3305794" cy="3415986"/>
            <a:chOff x="0" y="0"/>
            <a:chExt cx="4064064" cy="419953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64127" cy="4199509"/>
            </a:xfrm>
            <a:custGeom>
              <a:avLst/>
              <a:gdLst/>
              <a:ahLst/>
              <a:cxnLst/>
              <a:rect l="l" t="t" r="r" b="b"/>
              <a:pathLst>
                <a:path w="4064127" h="4199509">
                  <a:moveTo>
                    <a:pt x="0" y="0"/>
                  </a:moveTo>
                  <a:lnTo>
                    <a:pt x="4064127" y="0"/>
                  </a:lnTo>
                  <a:lnTo>
                    <a:pt x="4064127" y="4199509"/>
                  </a:lnTo>
                  <a:lnTo>
                    <a:pt x="0" y="4199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r="1"/>
              </a:stretch>
            </a:blipFill>
          </p:spPr>
        </p:sp>
      </p:grpSp>
      <p:grpSp>
        <p:nvGrpSpPr>
          <p:cNvPr id="29" name="Group 29"/>
          <p:cNvGrpSpPr/>
          <p:nvPr/>
        </p:nvGrpSpPr>
        <p:grpSpPr>
          <a:xfrm>
            <a:off x="-2847803" y="-1243304"/>
            <a:ext cx="3744615" cy="3744615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6221649" y="-2039124"/>
            <a:ext cx="3744615" cy="3744615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7406847" y="-171450"/>
            <a:ext cx="653619" cy="1498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52"/>
              </a:lnSpc>
            </a:pPr>
            <a:r>
              <a:rPr lang="en-US" sz="8751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A0966FEB-90EB-4033-AAC1-359A36891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28574"/>
            <a:ext cx="18285309" cy="102584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7658" y="3910869"/>
            <a:ext cx="17270490" cy="2445131"/>
            <a:chOff x="0" y="0"/>
            <a:chExt cx="23216913" cy="32870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16913" cy="3287017"/>
            </a:xfrm>
            <a:custGeom>
              <a:avLst/>
              <a:gdLst/>
              <a:ahLst/>
              <a:cxnLst/>
              <a:rect l="l" t="t" r="r" b="b"/>
              <a:pathLst>
                <a:path w="23216913" h="3287017">
                  <a:moveTo>
                    <a:pt x="0" y="0"/>
                  </a:moveTo>
                  <a:lnTo>
                    <a:pt x="23216913" y="0"/>
                  </a:lnTo>
                  <a:lnTo>
                    <a:pt x="23216913" y="3287017"/>
                  </a:lnTo>
                  <a:lnTo>
                    <a:pt x="0" y="328701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57175"/>
              <a:ext cx="23216913" cy="354419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18059"/>
                </a:lnSpc>
              </a:pPr>
              <a:r>
                <a:rPr lang="en-US" sz="12899">
                  <a:solidFill>
                    <a:srgbClr val="050A30"/>
                  </a:solidFill>
                  <a:latin typeface="Bernoru SemiCondensed"/>
                  <a:ea typeface="Bernoru SemiCondensed"/>
                  <a:cs typeface="Bernoru SemiCondensed"/>
                  <a:sym typeface="Bernoru SemiCondensed"/>
                </a:rPr>
                <a:t>==        THANK YOU       ==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189835" y="-1661094"/>
            <a:ext cx="3744615" cy="374461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DBF0FF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066017" y="-1872307"/>
            <a:ext cx="3744615" cy="374461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406847" y="-180975"/>
            <a:ext cx="687110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aalalabas Wide"/>
                <a:ea typeface="Paalalabas Wide"/>
                <a:cs typeface="Paalalabas Wide"/>
                <a:sym typeface="Paalalabas Wide"/>
              </a:rPr>
              <a:t>9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30283" y="8532364"/>
            <a:ext cx="3744615" cy="374461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259300" y="6542385"/>
            <a:ext cx="3744615" cy="374461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4E60B5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-1718166" y="-805202"/>
            <a:ext cx="3008228" cy="2677509"/>
            <a:chOff x="0" y="0"/>
            <a:chExt cx="1236664" cy="110070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36664" cy="1100707"/>
            </a:xfrm>
            <a:custGeom>
              <a:avLst/>
              <a:gdLst/>
              <a:ahLst/>
              <a:cxnLst/>
              <a:rect l="l" t="t" r="r" b="b"/>
              <a:pathLst>
                <a:path w="1236664" h="1100707">
                  <a:moveTo>
                    <a:pt x="131253" y="0"/>
                  </a:moveTo>
                  <a:lnTo>
                    <a:pt x="1105411" y="0"/>
                  </a:lnTo>
                  <a:cubicBezTo>
                    <a:pt x="1140221" y="0"/>
                    <a:pt x="1173606" y="13828"/>
                    <a:pt x="1198221" y="38443"/>
                  </a:cubicBezTo>
                  <a:cubicBezTo>
                    <a:pt x="1222835" y="63058"/>
                    <a:pt x="1236664" y="96442"/>
                    <a:pt x="1236664" y="131253"/>
                  </a:cubicBezTo>
                  <a:lnTo>
                    <a:pt x="1236664" y="969455"/>
                  </a:lnTo>
                  <a:cubicBezTo>
                    <a:pt x="1236664" y="1004265"/>
                    <a:pt x="1222835" y="1037650"/>
                    <a:pt x="1198221" y="1062264"/>
                  </a:cubicBezTo>
                  <a:cubicBezTo>
                    <a:pt x="1173606" y="1086879"/>
                    <a:pt x="1140221" y="1100707"/>
                    <a:pt x="1105411" y="1100707"/>
                  </a:cubicBezTo>
                  <a:lnTo>
                    <a:pt x="131253" y="1100707"/>
                  </a:lnTo>
                  <a:cubicBezTo>
                    <a:pt x="96442" y="1100707"/>
                    <a:pt x="63058" y="1086879"/>
                    <a:pt x="38443" y="1062264"/>
                  </a:cubicBezTo>
                  <a:cubicBezTo>
                    <a:pt x="13828" y="1037650"/>
                    <a:pt x="0" y="1004265"/>
                    <a:pt x="0" y="969455"/>
                  </a:cubicBezTo>
                  <a:lnTo>
                    <a:pt x="0" y="131253"/>
                  </a:lnTo>
                  <a:cubicBezTo>
                    <a:pt x="0" y="96442"/>
                    <a:pt x="13828" y="63058"/>
                    <a:pt x="38443" y="38443"/>
                  </a:cubicBezTo>
                  <a:cubicBezTo>
                    <a:pt x="63058" y="13828"/>
                    <a:pt x="96442" y="0"/>
                    <a:pt x="131253" y="0"/>
                  </a:cubicBezTo>
                  <a:close/>
                </a:path>
              </a:pathLst>
            </a:custGeom>
            <a:solidFill>
              <a:srgbClr val="7683C0">
                <a:alpha val="17647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36664" cy="11388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204</Words>
  <Application>Microsoft Office PowerPoint</Application>
  <PresentationFormat>Custom</PresentationFormat>
  <Paragraphs>99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6" baseType="lpstr">
      <vt:lpstr>League Spartan</vt:lpstr>
      <vt:lpstr>Glacial Indifference Bold</vt:lpstr>
      <vt:lpstr>Canva Sans Bold Italics</vt:lpstr>
      <vt:lpstr>Gagalin</vt:lpstr>
      <vt:lpstr>Garet Bold</vt:lpstr>
      <vt:lpstr>Atkinson Hyperlegible</vt:lpstr>
      <vt:lpstr>Paalalabas Wide</vt:lpstr>
      <vt:lpstr>Comic Sans</vt:lpstr>
      <vt:lpstr>Calibri</vt:lpstr>
      <vt:lpstr>Arial</vt:lpstr>
      <vt:lpstr>Atkinson Hyperlegible Bold</vt:lpstr>
      <vt:lpstr>ABeeZee</vt:lpstr>
      <vt:lpstr>HK Grotesk Medium</vt:lpstr>
      <vt:lpstr>Garet</vt:lpstr>
      <vt:lpstr>Bernoru SemiCondensed</vt:lpstr>
      <vt:lpstr>HK Grotesk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proposal</dc:title>
  <cp:lastModifiedBy>ACER</cp:lastModifiedBy>
  <cp:revision>6</cp:revision>
  <dcterms:created xsi:type="dcterms:W3CDTF">2006-08-16T00:00:00Z</dcterms:created>
  <dcterms:modified xsi:type="dcterms:W3CDTF">2025-05-21T07:50:15Z</dcterms:modified>
  <dc:identifier>DAGn5elBq7I</dc:identifier>
</cp:coreProperties>
</file>

<file path=docProps/thumbnail.jpeg>
</file>